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1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3FD"/>
    <a:srgbClr val="90C9F8"/>
    <a:srgbClr val="FBE5D6"/>
    <a:srgbClr val="108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6" d="100"/>
          <a:sy n="26" d="100"/>
        </p:scale>
        <p:origin x="2367" y="1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14.83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462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871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1214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1886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2447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3869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6232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47.40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55.26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1183 140 0,'-11'9'52'0,"10"-7"-41"0,1-2 7 15,0 0-2-15,0 0-9 16,0 0-4-16,3 0 2 16,1-2 1-16,1-3-2 15,1-3-3-15,1-4 0 0,-2-6-1 16,0-6 2-16,1-5 5 15,-4-6 6-15,-4-10 4 16,-4-8 2-16,-4-6 3 16,-6-10 3-16,-6-6-13 15,-9-2-5-15,-7 2-4 0,-3 0-3 16,-2 4 1-16,1 11-1 16,3 5-11-16,1 9-3 15,4 12-9-15,7 9-2 16,5 9-23-16,10 9-6 15,10 9-21 1</inkml:trace>
  <inkml:trace contextRef="#ctx0" brushRef="#br0" timeOffset="1">426 1048 176 0,'-5'-2'68'0,"7"1"-52"0,0-4 10 15,-1 2 1-15,3-5 0 16,0-5 3-16,1-6-10 15,2-12-4-15,1-9-9 16,-1-11-5-16,-2-11 1 0,2-12 0 0,0-7 1 16,1-9-13-16,3 4-4 15,1 6-10-15,4 9-2 16,0 7-7-16,3 8 0 16,0 10-56-1</inkml:trace>
  <inkml:trace contextRef="#ctx0" brushRef="#br0" timeOffset="2">562 1101 148 0,'-16'-10'55'0,"6"1"-43"0,3-9 8 15,4 8 0-15,-3-4 5 0,1-7 5 16,-1-6-8-16,3-12 0 16,3-5-13-16,3-9-8 0,5 0-1 15,1-1 0-15,1-1 0 16,1 3 0-16,0 0 2 16,0 7-19-16,0 4-6 15,-1 4-19-15,-1 7-9 16,-2 7-25-1</inkml:trace>
  <inkml:trace contextRef="#ctx0" brushRef="#br0" timeOffset="3">693 1163 212 0,'-2'-4'82'0,"0"-12"-64"0,1-12 4 16,-1 14-1-16,0-4 0 16,0-7 4-16,0-6-11 0,2-6-3 15,2-6-7-15,2-3-3 16,1-4 2-16,1 1-4 0,1-1 0 15,2 4-4-15,1 4-1 16,1 7 0-16,2 4 2 16,-2 4-7-16,1 6-3 15,-1 4-12-15,0 4-4 16,-2 5-26 0,0 3-53-16,0 5 16 15</inkml:trace>
  <inkml:trace contextRef="#ctx0" brushRef="#br0" timeOffset="4">353 1080 164 0,'-2'5'63'0,"4"-4"-49"16,-1-2 11-16,-1 1 2 0,4-2-4 15,1-3-2-15,-1-3-9 16,1-3-3-16,1-5-5 15,-2-5-1-15,-1-3 1 0,-1-6-2 16,-4-7-2-16,-1-1 9 16,-5-4 4-16,-3 1 2 15,-5-1 4-15,-2-1-9 16,-5 3-3-16,-6 1-9 16,-2 7-1-16,-1 3-6 15,1 7-1-15,3 4-6 16,1 6-3-16,5 2-25 15,4 4-9-15,6 4-40 16</inkml:trace>
  <inkml:trace contextRef="#ctx0" brushRef="#br0" timeOffset="5">693 1056 148 0,'-2'-2'57'0,"2"1"-44"0,2-4 1 16,-2 2-4-16,0-2-9 15,0-3-2-15,-2-3 2 16,0-4 1-16,-1-4 0 0,-3-8 9 0,-1-10 8 16,-2-8 1-16,-2-7 0 15,2-12-4-15,2-7 0 16,4-2-3-16,3-6 2 15,5 2-4-15,6 2-1 16,5 2-2-16,2 1 0 16,2 4-20-16,-1 11-9 15,1 7-27-15,0 10-10 16,-2 15-33 0</inkml:trace>
  <inkml:trace contextRef="#ctx0" brushRef="#br0" timeOffset="6">842 1056 132 0,'-10'2'49'0,"8"-4"-38"0,-2 2 6 0,2 0 1 16,1 0-8-16,-1-2-3 16,0-1 2-16,0 0 2 15,0-3-6-15,1-4 8 0,1-4 4 16,0-4 4-16,0-8 4 0,1-9 7 15,3-13 2-15,1-14-12 16,8-13-5-16,2-9-13 16,4-4-2-16,3 3-4 15,0 7-2-15,-3 6 0 16,1 5 0-16,-4 8-4 16,-1 9 0-16,-3 10-3 15,-1 8 0-15,-4 6 3 16,0 7 3-16,-1 3 9 15,-2 4 5-15,-1 4-7 16,0 1-2-16,1 4-1 16,0 0 2-16,-2 1-11 15,-1 1-6-15,1 1-13 16,0 0-5-16,-2 0-6 16,0 0-3-16,0 0 6 15,0 1-28-15,-2 2 7 16,0 1 22-16,-1-1 13 15</inkml:trace>
  <inkml:trace contextRef="#ctx0" brushRef="#br0" timeOffset="7">236 1013 84 0,'-2'-5'33'0,"0"3"-26"0,2 1 9 0,0 1 3 0,0 0 2 16,-2-2 2-16,2 1-1 16,0-1 12-1,4-3-6-15,2-3-14 16,-3-3 7-16,2-5 2 0,1-8 6 15,1-8 2-15,0-11-12 16,0-10-6-16,-1-12-13 16,-3-9-5-16,-3-5-24 15,-1 2-9-15,-7 7-9 16,-4 6-1-16,-5 10 10 16,-2 6 8-16,-5 9-2 15,1 9-28-15,0 7 4 16,3 7 26-16,2 8 15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03.7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10.79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14.7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21.7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14.83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462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871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1214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1886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2447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3869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6232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5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6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7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1183 140 0,'-11'9'52'0,"10"-7"-41"0,1-2 7 15,0 0-2-15,0 0-9 16,0 0-4-16,3 0 2 16,1-2 1-16,1-3-2 15,1-3-3-15,1-4 0 0,-2-6-1 16,0-6 2-16,1-5 5 15,-4-6 6-15,-4-10 4 16,-4-8 2-16,-4-6 3 16,-6-10 3-16,-6-6-13 15,-9-2-5-15,-7 2-4 0,-3 0-3 16,-2 4 1-16,1 11-1 16,3 5-11-16,1 9-3 15,4 12-9-15,7 9-2 16,5 9-23-16,10 9-6 15,10 9-21 1</inkml:trace>
  <inkml:trace contextRef="#ctx0" brushRef="#br0" timeOffset="1">426 1048 176 0,'-5'-2'68'0,"7"1"-52"0,0-4 10 15,-1 2 1-15,3-5 0 16,0-5 3-16,1-6-10 15,2-12-4-15,1-9-9 16,-1-11-5-16,-2-11 1 0,2-12 0 0,0-7 1 16,1-9-13-16,3 4-4 15,1 6-10-15,4 9-2 16,0 7-7-16,3 8 0 16,0 10-56-1</inkml:trace>
  <inkml:trace contextRef="#ctx0" brushRef="#br0" timeOffset="2">562 1101 148 0,'-16'-10'55'0,"6"1"-43"0,3-9 8 15,4 8 0-15,-3-4 5 0,1-7 5 16,-1-6-8-16,3-12 0 16,3-5-13-16,3-9-8 0,5 0-1 15,1-1 0-15,1-1 0 16,1 3 0-16,0 0 2 16,0 7-19-16,0 4-6 15,-1 4-19-15,-1 7-9 16,-2 7-25-1</inkml:trace>
  <inkml:trace contextRef="#ctx0" brushRef="#br0" timeOffset="3">693 1163 212 0,'-2'-4'82'0,"0"-12"-64"0,1-12 4 16,-1 14-1-16,0-4 0 16,0-7 4-16,0-6-11 0,2-6-3 15,2-6-7-15,2-3-3 16,1-4 2-16,1 1-4 0,1-1 0 15,2 4-4-15,1 4-1 16,1 7 0-16,2 4 2 16,-2 4-7-16,1 6-3 15,-1 4-12-15,0 4-4 16,-2 5-26 0,0 3-53-16,0 5 16 15</inkml:trace>
  <inkml:trace contextRef="#ctx0" brushRef="#br0" timeOffset="4">353 1080 164 0,'-2'5'63'0,"4"-4"-49"16,-1-2 11-16,-1 1 2 0,4-2-4 15,1-3-2-15,-1-3-9 16,1-3-3-16,1-5-5 15,-2-5-1-15,-1-3 1 0,-1-6-2 16,-4-7-2-16,-1-1 9 16,-5-4 4-16,-3 1 2 15,-5-1 4-15,-2-1-9 16,-5 3-3-16,-6 1-9 16,-2 7-1-16,-1 3-6 15,1 7-1-15,3 4-6 16,1 6-3-16,5 2-25 15,4 4-9-15,6 4-40 16</inkml:trace>
  <inkml:trace contextRef="#ctx0" brushRef="#br0" timeOffset="5">693 1056 148 0,'-2'-2'57'0,"2"1"-44"0,2-4 1 16,-2 2-4-16,0-2-9 15,0-3-2-15,-2-3 2 16,0-4 1-16,-1-4 0 0,-3-8 9 0,-1-10 8 16,-2-8 1-16,-2-7 0 15,2-12-4-15,2-7 0 16,4-2-3-16,3-6 2 15,5 2-4-15,6 2-1 16,5 2-2-16,2 1 0 16,2 4-20-16,-1 11-9 15,1 7-27-15,0 10-10 16,-2 15-33 0</inkml:trace>
  <inkml:trace contextRef="#ctx0" brushRef="#br0" timeOffset="6">842 1056 132 0,'-10'2'49'0,"8"-4"-38"0,-2 2 6 0,2 0 1 16,1 0-8-16,-1-2-3 16,0-1 2-16,0 0 2 15,0-3-6-15,1-4 8 0,1-4 4 16,0-4 4-16,0-8 4 0,1-9 7 15,3-13 2-15,1-14-12 16,8-13-5-16,2-9-13 16,4-4-2-16,3 3-4 15,0 7-2-15,-3 6 0 16,1 5 0-16,-4 8-4 16,-1 9 0-16,-3 10-3 15,-1 8 0-15,-4 6 3 16,0 7 3-16,-1 3 9 15,-2 4 5-15,-1 4-7 16,0 1-2-16,1 4-1 16,0 0 2-16,-2 1-11 15,-1 1-6-15,1 1-13 16,0 0-5-16,-2 0-6 16,0 0-3-16,0 0 6 15,0 1-28-15,-2 2 7 16,0 1 22-16,-1-1 13 15</inkml:trace>
  <inkml:trace contextRef="#ctx0" brushRef="#br0" timeOffset="7">236 1013 84 0,'-2'-5'33'0,"0"3"-26"0,2 1 9 0,0 1 3 0,0 0 2 16,-2-2 2-16,2 1-1 16,0-1 12-1,4-3-6-15,2-3-14 16,-3-3 7-16,2-5 2 0,1-8 6 15,1-8 2-15,0-11-12 16,0-10-6-16,-1-12-13 16,-3-9-5-16,-3-5-24 15,-1 2-9-15,-7 7-9 16,-4 6-1-16,-5 10 10 16,-2 6 8-16,-5 9-2 15,1 9-28-15,0 7 4 16,3 7 26-16,2 8 15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41.84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7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8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59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60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30T16:53:32.61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47.40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55.26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1183 140 0,'-11'9'52'0,"10"-7"-41"0,1-2 7 15,0 0-2-15,0 0-9 16,0 0-4-16,3 0 2 16,1-2 1-16,1-3-2 15,1-3-3-15,1-4 0 0,-2-6-1 16,0-6 2-16,1-5 5 15,-4-6 6-15,-4-10 4 16,-4-8 2-16,-4-6 3 16,-6-10 3-16,-6-6-13 15,-9-2-5-15,-7 2-4 0,-3 0-3 16,-2 4 1-16,1 11-1 16,3 5-11-16,1 9-3 15,4 12-9-15,7 9-2 16,5 9-23-16,10 9-6 15,10 9-21 1</inkml:trace>
  <inkml:trace contextRef="#ctx0" brushRef="#br0" timeOffset="1">426 1048 176 0,'-5'-2'68'0,"7"1"-52"0,0-4 10 15,-1 2 1-15,3-5 0 16,0-5 3-16,1-6-10 15,2-12-4-15,1-9-9 16,-1-11-5-16,-2-11 1 0,2-12 0 0,0-7 1 16,1-9-13-16,3 4-4 15,1 6-10-15,4 9-2 16,0 7-7-16,3 8 0 16,0 10-56-1</inkml:trace>
  <inkml:trace contextRef="#ctx0" brushRef="#br0" timeOffset="2">562 1101 148 0,'-16'-10'55'0,"6"1"-43"0,3-9 8 15,4 8 0-15,-3-4 5 0,1-7 5 16,-1-6-8-16,3-12 0 16,3-5-13-16,3-9-8 0,5 0-1 15,1-1 0-15,1-1 0 16,1 3 0-16,0 0 2 16,0 7-19-16,0 4-6 15,-1 4-19-15,-1 7-9 16,-2 7-25-1</inkml:trace>
  <inkml:trace contextRef="#ctx0" brushRef="#br0" timeOffset="3">693 1163 212 0,'-2'-4'82'0,"0"-12"-64"0,1-12 4 16,-1 14-1-16,0-4 0 16,0-7 4-16,0-6-11 0,2-6-3 15,2-6-7-15,2-3-3 16,1-4 2-16,1 1-4 0,1-1 0 15,2 4-4-15,1 4-1 16,1 7 0-16,2 4 2 16,-2 4-7-16,1 6-3 15,-1 4-12-15,0 4-4 16,-2 5-26 0,0 3-53-16,0 5 16 15</inkml:trace>
  <inkml:trace contextRef="#ctx0" brushRef="#br0" timeOffset="4">353 1080 164 0,'-2'5'63'0,"4"-4"-49"16,-1-2 11-16,-1 1 2 0,4-2-4 15,1-3-2-15,-1-3-9 16,1-3-3-16,1-5-5 15,-2-5-1-15,-1-3 1 0,-1-6-2 16,-4-7-2-16,-1-1 9 16,-5-4 4-16,-3 1 2 15,-5-1 4-15,-2-1-9 16,-5 3-3-16,-6 1-9 16,-2 7-1-16,-1 3-6 15,1 7-1-15,3 4-6 16,1 6-3-16,5 2-25 15,4 4-9-15,6 4-40 16</inkml:trace>
  <inkml:trace contextRef="#ctx0" brushRef="#br0" timeOffset="5">693 1056 148 0,'-2'-2'57'0,"2"1"-44"0,2-4 1 16,-2 2-4-16,0-2-9 15,0-3-2-15,-2-3 2 16,0-4 1-16,-1-4 0 0,-3-8 9 0,-1-10 8 16,-2-8 1-16,-2-7 0 15,2-12-4-15,2-7 0 16,4-2-3-16,3-6 2 15,5 2-4-15,6 2-1 16,5 2-2-16,2 1 0 16,2 4-20-16,-1 11-9 15,1 7-27-15,0 10-10 16,-2 15-33 0</inkml:trace>
  <inkml:trace contextRef="#ctx0" brushRef="#br0" timeOffset="6">842 1056 132 0,'-10'2'49'0,"8"-4"-38"0,-2 2 6 0,2 0 1 16,1 0-8-16,-1-2-3 16,0-1 2-16,0 0 2 15,0-3-6-15,1-4 8 0,1-4 4 16,0-4 4-16,0-8 4 0,1-9 7 15,3-13 2-15,1-14-12 16,8-13-5-16,2-9-13 16,4-4-2-16,3 3-4 15,0 7-2-15,-3 6 0 16,1 5 0-16,-4 8-4 16,-1 9 0-16,-3 10-3 15,-1 8 0-15,-4 6 3 16,0 7 3-16,-1 3 9 15,-2 4 5-15,-1 4-7 16,0 1-2-16,1 4-1 16,0 0 2-16,-2 1-11 15,-1 1-6-15,1 1-13 16,0 0-5-16,-2 0-6 16,0 0-3-16,0 0 6 15,0 1-28-15,-2 2 7 16,0 1 22-16,-1-1 13 15</inkml:trace>
  <inkml:trace contextRef="#ctx0" brushRef="#br0" timeOffset="7">236 1013 84 0,'-2'-5'33'0,"0"3"-26"0,2 1 9 0,0 1 3 0,0 0 2 16,-2-2 2-16,2 1-1 16,0-1 12-1,4-3-6-15,2-3-14 16,-3-3 7-16,2-5 2 0,1-8 6 15,1-8 2-15,0-11-12 16,0-10-6-16,-1-12-13 16,-3-9-5-16,-3-5-24 15,-1 2-9-15,-7 7-9 16,-4 6-1-16,-5 10 10 16,-2 6 8-16,-5 9-2 15,1 9-28-15,0 7 4 16,3 7 26-16,2 8 15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03.717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10.79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14.73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1:21.781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820 1181 140 0,'14'9'52'0,"-12"-7"-41"0,-2-2 7 15,0 0-2-15,0 0-9 16,0 0-4-16,-4 0 2 16,-1-2 1-16,-2-3-2 15,0-3-3-15,-1-4 0 0,1-6-1 16,0-6 2-16,0-5 5 15,5-6 6-15,4-10 4 16,5-7 2-16,7-8 3 16,6-9 3-16,6-6-13 15,13-1-5-15,8 0-4 0,4 1-3 16,3 5 1-16,-3 9-1 16,-2 6-11-16,-2 9-3 15,-4 13-9-15,-9 7-2 16,-8 10-23-16,-10 10-6 15,-14 7-21 1</inkml:trace>
  <inkml:trace contextRef="#ctx0" brushRef="#br0" timeOffset="1">780 1046 176 0,'7'-1'68'0,"-10"-1"-52"0,1-3 10 15,0 2 1-15,-3-5 0 16,1-5 3-16,-2-6-10 15,-4-11-4-15,1-10-9 16,0-12-5-16,3-10 1 0,-3-11 0 0,0-9 1 16,0-8-13-16,-4 4-4 15,-3 6-10-15,-4 9-2 16,0 8-7-16,-3 7 0 16,-1 9-56-1</inkml:trace>
  <inkml:trace contextRef="#ctx0" brushRef="#br0" timeOffset="2">612 1099 148 0,'20'-9'55'0,"-9"-1"-43"0,-2-8 8 15,-4 9 0-15,2-6 5 0,-1-5 5 16,1-8-8-16,-3-10 0 16,-4-7-13-16,-4-8-8 0,-5 0-1 15,-2-1 0-15,-3 0 0 16,1 1 0-16,0 2 2 16,-1 6-19-16,1 3-6 15,-1 5-19-15,3 7-9 16,2 8-25-1</inkml:trace>
  <inkml:trace contextRef="#ctx0" brushRef="#br0" timeOffset="3">449 1161 212 0,'2'-4'82'0,"0"-12"-64"0,1-11 4 16,-1 12-1-16,0-2 0 16,0-9 4-16,1-4-11 0,-3-7-3 15,-3-6-7-15,-1-4-3 16,-3-3 2-16,0 1-4 0,-2-1 0 15,-2 4-4-15,-2 4-1 16,0 7 0-16,-3 5 2 16,2 3-7-16,-1 6-3 15,1 3-12-15,1 5-4 16,2 5-26 0,-1 3-53-16,1 5 16 15</inkml:trace>
  <inkml:trace contextRef="#ctx0" brushRef="#br0" timeOffset="4">872 1078 164 0,'2'5'63'0,"-4"-3"-49"16,0-4 11-16,2 2 2 0,-5-1-4 15,-2-4-2-15,3-3-9 16,-3-3-3-16,0-5-5 15,3-5-1-15,0-3 1 0,1-7-2 16,6-5-2-16,1-3 9 16,5-3 4-16,4 1 2 15,7-1 4-15,3-1-9 16,6 3-3-16,7 2-9 16,2 6-1-16,2 3-6 15,-2 7-1-15,-2 4-6 16,-3 5-3-16,-6 3-25 15,-4 4-9-15,-8 4-40 16</inkml:trace>
  <inkml:trace contextRef="#ctx0" brushRef="#br0" timeOffset="5">449 1054 148 0,'2'-1'57'0,"-2"-1"-44"0,-2-3 1 16,2 2-4-16,0-2-9 15,0-3-2-15,2-3 2 16,0-3 1-16,3-5 0 0,2-9 9 0,1-9 8 16,4-7 1-16,1-9 0 15,-2-11-4-15,-2-6 0 16,-4-4-3-16,-5-4 2 15,-7 1-4-15,-6 1-1 16,-8 3-2-16,-1 1 0 16,-3 5-20-16,1 9-9 15,-1 8-27-15,1 10-10 16,1 15-33 0</inkml:trace>
  <inkml:trace contextRef="#ctx0" brushRef="#br0" timeOffset="6">263 1054 132 0,'13'2'49'0,"-10"-4"-38"0,1 2 6 0,-1 0 1 16,-1 0-8-16,0-1-3 16,0-2 2-16,1-1 2 15,-1-2-6-15,0-4 8 0,-2-4 4 16,0-4 4-16,0-7 4 0,-2-10 7 15,-3-14 2-15,-1-13-12 16,-10-13-5-16,-2-8-13 16,-6-5-2-16,-4 3-4 15,2 6-2-15,1 7 0 16,1 5 0-16,3 8-4 16,4 10 0-16,1 9-3 15,3 7 0-15,3 8 3 16,1 6 3-16,3 3 9 15,1 3 5-15,1 5-7 16,-1 1-2-16,1 4-1 16,-1 0 2-16,3 1-11 15,0 1-6-15,-1 1-13 16,1 0-5-16,2 0-6 16,0 0-3-16,0 0 6 15,0 1-28-15,2 3 7 16,1-1 22-16,1 0 13 15</inkml:trace>
  <inkml:trace contextRef="#ctx0" brushRef="#br0" timeOffset="7">1017 1011 84 0,'2'-5'33'0,"1"4"-26"0,-3-1 9 0,0 2 3 0,0 0 2 16,2-1 2-16,-2-1-1 16,0 0 12-1,-5-2-6-15,-2-4-14 16,3-4 7-16,-2-4 2 0,-1-8 6 15,-2-8 2-15,0-11-12 16,0-10-6-16,2-12-13 16,3-9-5-16,4-4-24 15,2 1-9-15,7 6-9 16,6 7-1-16,6 10 10 16,3 6 8-16,5 10-2 15,0 7-28-15,0 9 4 16,-4 6 26-16,-2 8 15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9T20:10:41.84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394 1181 140 0,'-11'9'52'0,"10"-7"-41"0,1-2 7 15,0 0-2-15,0 0-9 16,0 0-4-16,3 0 2 16,1-2 1-16,1-3-2 15,1-3-3-15,1-4 0 0,-2-6-1 16,0-6 2-16,1-5 5 15,-4-6 6-15,-4-10 4 16,-4-7 2-16,-4-8 3 16,-6-9 3-16,-6-6-13 15,-9-1-5-15,-7 0-4 0,-3 1-3 16,-2 5 1-16,1 9-1 16,3 6-11-16,1 9-3 15,4 13-9-15,7 7-2 16,5 10-23-16,10 10-6 15,10 7-21 1</inkml:trace>
  <inkml:trace contextRef="#ctx0" brushRef="#br0" timeOffset="1">426 1046 176 0,'-5'-1'68'0,"7"-1"-52"0,0-3 10 15,-1 2 1-15,3-5 0 16,0-5 3-16,1-6-10 15,2-11-4-15,1-10-9 16,-1-12-5-16,-2-10 1 0,2-11 0 0,0-9 1 16,1-8-13-16,3 4-4 15,1 6-10-15,4 9-2 16,0 8-7-16,3 7 0 16,0 9-56-1</inkml:trace>
  <inkml:trace contextRef="#ctx0" brushRef="#br0" timeOffset="2">562 1099 148 0,'-16'-9'55'0,"6"-1"-43"0,3-8 8 15,4 9 0-15,-3-6 5 0,1-5 5 16,-1-8-8-16,3-10 0 16,3-7-13-16,3-8-8 0,5 0-1 15,1-1 0-15,1 0 0 16,1 1 0-16,0 2 2 16,0 6-19-16,0 3-6 15,-1 5-19-15,-1 7-9 16,-2 8-25-1</inkml:trace>
  <inkml:trace contextRef="#ctx0" brushRef="#br0" timeOffset="3">693 1161 212 0,'-2'-4'82'0,"0"-12"-64"0,1-11 4 16,-1 12-1-16,0-2 0 16,0-9 4-16,0-4-11 0,2-7-3 15,2-6-7-15,2-4-3 16,1-3 2-16,1 1-4 0,1-1 0 15,2 4-4-15,1 4-1 16,1 7 0-16,2 5 2 16,-2 3-7-16,1 6-3 15,-1 3-12-15,0 5-4 16,-2 5-26 0,0 3-53-16,0 5 16 15</inkml:trace>
  <inkml:trace contextRef="#ctx0" brushRef="#br0" timeOffset="4">353 1078 164 0,'-2'5'63'0,"4"-3"-49"16,-1-4 11-16,-1 2 2 0,4-1-4 15,1-4-2-15,-1-3-9 16,1-3-3-16,1-5-5 15,-2-5-1-15,-1-3 1 0,-1-7-2 16,-4-5-2-16,-1-3 9 16,-5-3 4-16,-3 1 2 15,-5-1 4-15,-2-1-9 16,-5 3-3-16,-6 2-9 16,-2 6-1-16,-1 3-6 15,1 7-1-15,3 4-6 16,1 5-3-16,5 3-25 15,4 4-9-15,6 4-40 16</inkml:trace>
  <inkml:trace contextRef="#ctx0" brushRef="#br0" timeOffset="5">693 1054 148 0,'-2'-1'57'0,"2"-1"-44"0,2-3 1 16,-2 2-4-16,0-2-9 15,0-3-2-15,-2-3 2 16,0-3 1-16,-1-5 0 0,-3-9 9 0,-1-9 8 16,-2-7 1-16,-2-9 0 15,2-11-4-15,2-6 0 16,4-4-3-16,3-4 2 15,5 1-4-15,6 1-1 16,5 3-2-16,2 1 0 16,2 5-20-16,-1 9-9 15,1 8-27-15,0 10-10 16,-2 15-33 0</inkml:trace>
  <inkml:trace contextRef="#ctx0" brushRef="#br0" timeOffset="6">842 1054 132 0,'-10'2'49'0,"8"-4"-38"0,-2 2 6 0,2 0 1 16,1 0-8-16,-1-1-3 16,0-2 2-16,0-1 2 15,0-2-6-15,1-4 8 0,1-4 4 16,0-4 4-16,0-7 4 0,1-10 7 15,3-14 2-15,1-13-12 16,8-13-5-16,2-8-13 16,4-5-2-16,3 3-4 15,0 6-2-15,-3 7 0 16,1 5 0-16,-4 8-4 16,-1 10 0-16,-3 9-3 15,-1 7 0-15,-4 8 3 16,0 6 3-16,-1 3 9 15,-2 3 5-15,-1 5-7 16,0 1-2-16,1 4-1 16,0 0 2-16,-2 1-11 15,-1 1-6-15,1 1-13 16,0 0-5-16,-2 0-6 16,0 0-3-16,0 0 6 15,0 1-28-15,-2 3 7 16,0-1 22-16,-1 0 13 15</inkml:trace>
  <inkml:trace contextRef="#ctx0" brushRef="#br0" timeOffset="7">236 1011 84 0,'-2'-5'33'0,"0"4"-26"0,2-1 9 0,0 2 3 0,0 0 2 16,-2-1 2-16,2-1-1 16,0 0 12-1,4-2-6-15,2-4-14 16,-3-4 7-16,2-4 2 0,1-8 6 15,1-8 2-15,0-11-12 16,0-10-6-16,-1-12-13 16,-3-9-5-16,-3-4-24 15,-1 1-9-15,-7 6-9 16,-4 7-1-16,-5 10 10 16,-2 6 8-16,-5 10-2 15,1 7-28-15,0 9 4 16,3 6 26-16,2 8 15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271B-26D3-42F9-A816-0E5F7F261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7ACC-D9EB-430D-9C14-32C0407B4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4ED2F-0161-4F09-A8F9-252C3FB3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90D2-B587-4FA1-A0E6-5DB901FC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2447C-6985-4F66-A8D0-E0A9E54C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95CE-189C-49EC-A931-CE7617BC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894D1-06B7-47CC-B641-B3B6B98F5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EB75-EBC5-4688-932A-5B569514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B5ED-C1D6-4496-854E-23A45AD5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156E4-9601-4D84-A096-A4A05A78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9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960990-66A2-4B59-AA7D-553EC1EDB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C2029-1018-43B8-BDA2-9EEDA5F8C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5AA70-DBFF-454B-B177-CB702FF1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AB528-0082-4215-87C7-5C5E63C8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B751E-D8E2-4628-B00F-45D6E8C3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2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B2C4-13FE-40D0-912D-92923D21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B558-6A9D-4DBB-87DB-7C59F44C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112B-D102-412B-8C8E-CE30800D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597D7-45C2-4652-9984-20E04163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AE97-AAD0-4EEC-8D2B-D51617D2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FD7E-5EA3-4C3B-9B77-964F58C9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A4E3D-D027-4D03-B23A-50423DF37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8839-B6B9-4EA4-B5D0-00FCCFD0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9BE9-85B8-4CD1-A1FA-2F323608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AA2A3-C62B-4CF3-BDA0-8734EA9E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91AB-9452-4834-A96C-A439672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2B0-7BFE-4F01-8B1C-00DA5E824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69240-6834-4417-9D3E-CC04F21BC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F3854-C629-4C7A-9C37-0AD119FD2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F5AFB-4C09-433E-AF54-21434FDBE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C51D3-267F-438E-A880-E4E5C90F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056F-1936-4DBD-8868-AEA8B750B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F1915-9609-4C8D-A086-927A015C1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3027-8A43-41B4-BABB-6B12C7955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BCA5A-2EE9-47F2-811B-7C897A7B1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13F28-045F-4990-B6B9-D97EE267C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7CE51-CAA3-431E-B8EE-A4975A5A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04FE2-0266-4FDF-A14E-1B0DCE69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BFD98-539D-41AE-84D1-59420A3F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75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B54B-6608-4E2D-BEB1-C3945A60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6736D-5839-4796-9682-FA3330F9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D68CA-4650-4CC9-BCBD-95396484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140F8-5800-41C3-B66E-379C2108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8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C455D-7920-4177-B02D-3FCF3BE5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934F3-3D07-440C-BB54-EA7B184E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E78FE-65A5-4ACB-85C9-4301041B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3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028F-1A16-4C85-B413-8F8CB5F0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B07B2-93DA-41B2-B219-01A4B0BA0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6387C-D8B7-4671-B8B4-72CDECB17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6E9E1-060F-4162-960F-6EE72A75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F909-4B42-4289-91F3-32B13A4EC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14B8A-2BBF-4727-AACC-DD5D081A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1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75CC-464C-4193-961B-B0785204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4D230-A705-412F-9A06-CE58AC11C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A4D08-A044-41D8-9E48-C51A6836E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833B6-C350-43B8-95DD-A9A6B205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FC154-6C7B-46E4-BE20-E08BC724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31326-2745-4104-B4FD-3B6E4A40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31DEA-E21D-49F9-8D6B-7D4F2D44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39042-B069-45F4-B89C-8E5277AEA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E1EC6-C570-4346-BE5D-11DE806E3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84045-C753-455D-9B03-EF213F4031FE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59FD5-6F29-4BA3-A619-F60B0D452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9A493-0800-4DC6-913C-94F8E32FB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4D14-2593-4FAD-B975-B1FEF1AA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2.emf"/><Relationship Id="rId1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customXml" Target="../ink/ink1.xml"/><Relationship Id="rId12" Type="http://schemas.openxmlformats.org/officeDocument/2006/relationships/customXml" Target="../ink/ink4.xml"/><Relationship Id="rId17" Type="http://schemas.openxmlformats.org/officeDocument/2006/relationships/customXml" Target="../ink/ink8.xml"/><Relationship Id="rId2" Type="http://schemas.openxmlformats.org/officeDocument/2006/relationships/image" Target="../media/image11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21.emf"/><Relationship Id="rId5" Type="http://schemas.openxmlformats.org/officeDocument/2006/relationships/image" Target="../media/image19.png"/><Relationship Id="rId15" Type="http://schemas.openxmlformats.org/officeDocument/2006/relationships/customXml" Target="../ink/ink6.xml"/><Relationship Id="rId10" Type="http://schemas.openxmlformats.org/officeDocument/2006/relationships/customXml" Target="../ink/ink3.xml"/><Relationship Id="rId19" Type="http://schemas.microsoft.com/office/2007/relationships/hdphoto" Target="../media/hdphoto4.wdp"/><Relationship Id="rId4" Type="http://schemas.openxmlformats.org/officeDocument/2006/relationships/image" Target="../media/image17.svg"/><Relationship Id="rId9" Type="http://schemas.openxmlformats.org/officeDocument/2006/relationships/customXml" Target="../ink/ink2.xml"/><Relationship Id="rId1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14.xml"/><Relationship Id="rId18" Type="http://schemas.openxmlformats.org/officeDocument/2006/relationships/image" Target="../media/image24.svg"/><Relationship Id="rId3" Type="http://schemas.openxmlformats.org/officeDocument/2006/relationships/image" Target="../media/image16.png"/><Relationship Id="rId21" Type="http://schemas.openxmlformats.org/officeDocument/2006/relationships/customXml" Target="../ink/ink16.xml"/><Relationship Id="rId7" Type="http://schemas.openxmlformats.org/officeDocument/2006/relationships/customXml" Target="../ink/ink10.xml"/><Relationship Id="rId12" Type="http://schemas.openxmlformats.org/officeDocument/2006/relationships/customXml" Target="../ink/ink13.xml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image" Target="../media/image21.png"/><Relationship Id="rId23" Type="http://schemas.microsoft.com/office/2007/relationships/hdphoto" Target="../media/hdphoto3.wdp"/><Relationship Id="rId10" Type="http://schemas.openxmlformats.org/officeDocument/2006/relationships/image" Target="../media/image25.emf"/><Relationship Id="rId19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customXml" Target="../ink/ink11.xml"/><Relationship Id="rId14" Type="http://schemas.openxmlformats.org/officeDocument/2006/relationships/customXml" Target="../ink/ink15.xml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22.xml"/><Relationship Id="rId18" Type="http://schemas.openxmlformats.org/officeDocument/2006/relationships/image" Target="../media/image24.svg"/><Relationship Id="rId3" Type="http://schemas.openxmlformats.org/officeDocument/2006/relationships/image" Target="../media/image16.png"/><Relationship Id="rId21" Type="http://schemas.openxmlformats.org/officeDocument/2006/relationships/customXml" Target="../ink/ink24.xml"/><Relationship Id="rId7" Type="http://schemas.openxmlformats.org/officeDocument/2006/relationships/customXml" Target="../ink/ink18.xml"/><Relationship Id="rId12" Type="http://schemas.openxmlformats.org/officeDocument/2006/relationships/customXml" Target="../ink/ink21.xml"/><Relationship Id="rId17" Type="http://schemas.openxmlformats.org/officeDocument/2006/relationships/image" Target="../media/image23.png"/><Relationship Id="rId2" Type="http://schemas.openxmlformats.org/officeDocument/2006/relationships/image" Target="../media/image11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image" Target="../media/image21.png"/><Relationship Id="rId23" Type="http://schemas.microsoft.com/office/2007/relationships/hdphoto" Target="../media/hdphoto3.wdp"/><Relationship Id="rId10" Type="http://schemas.openxmlformats.org/officeDocument/2006/relationships/image" Target="../media/image25.emf"/><Relationship Id="rId19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customXml" Target="../ink/ink19.xml"/><Relationship Id="rId14" Type="http://schemas.openxmlformats.org/officeDocument/2006/relationships/customXml" Target="../ink/ink23.xml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58BB1B-E06D-4BB0-8313-9AF61972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61644" y="-6641568"/>
            <a:ext cx="9838271" cy="609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31479E7-093B-4C34-8E8B-F19C2AE32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4802" y="143297"/>
            <a:ext cx="9925050" cy="4610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A5A149-6A18-4835-AC75-DC8FB87B5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693782" y="143297"/>
            <a:ext cx="10591800" cy="5448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DD878E-79BD-4643-8EB2-66BD12C50D2B}"/>
              </a:ext>
            </a:extLst>
          </p:cNvPr>
          <p:cNvCxnSpPr>
            <a:cxnSpLocks/>
          </p:cNvCxnSpPr>
          <p:nvPr/>
        </p:nvCxnSpPr>
        <p:spPr>
          <a:xfrm>
            <a:off x="3745149" y="5591597"/>
            <a:ext cx="84468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9E383F17-73C1-4143-BAF8-C81117CEF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855831" y="2340921"/>
            <a:ext cx="3981450" cy="19621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3A8B7BD-7CD5-4623-8834-D68C0CAD3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220958" y="1972097"/>
            <a:ext cx="5151036" cy="2330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3ADD21-BC3E-4A60-8039-AFE40326E0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WatercolorSponge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574" y="-892323"/>
            <a:ext cx="12192000" cy="52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55278-567B-4658-827B-1FC1AEC4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0" y="0"/>
            <a:ext cx="12192000" cy="65813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91B70-888D-4478-88AC-5F926BFC52C6}"/>
              </a:ext>
            </a:extLst>
          </p:cNvPr>
          <p:cNvGrpSpPr/>
          <p:nvPr/>
        </p:nvGrpSpPr>
        <p:grpSpPr>
          <a:xfrm>
            <a:off x="-1521928" y="2964706"/>
            <a:ext cx="6431967" cy="2408250"/>
            <a:chOff x="-1521928" y="2964706"/>
            <a:chExt cx="6431967" cy="2408250"/>
          </a:xfrm>
        </p:grpSpPr>
        <p:sp>
          <p:nvSpPr>
            <p:cNvPr id="16" name="Flowchart: Stored Data 15">
              <a:extLst>
                <a:ext uri="{FF2B5EF4-FFF2-40B4-BE49-F238E27FC236}">
                  <a16:creationId xmlns:a16="http://schemas.microsoft.com/office/drawing/2014/main" id="{FCFFCF46-9B7F-48E0-AA49-CA5439C6AFBF}"/>
                </a:ext>
              </a:extLst>
            </p:cNvPr>
            <p:cNvSpPr/>
            <p:nvPr/>
          </p:nvSpPr>
          <p:spPr>
            <a:xfrm rot="17228970">
              <a:off x="317804" y="1261170"/>
              <a:ext cx="2408250" cy="581532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04 w 16629"/>
                <a:gd name="connsiteY0" fmla="*/ 0 h 22105"/>
                <a:gd name="connsiteX1" fmla="*/ 16629 w 16629"/>
                <a:gd name="connsiteY1" fmla="*/ 12041 h 22105"/>
                <a:gd name="connsiteX2" fmla="*/ 15458 w 16629"/>
                <a:gd name="connsiteY2" fmla="*/ 17209 h 22105"/>
                <a:gd name="connsiteX3" fmla="*/ 16435 w 16629"/>
                <a:gd name="connsiteY3" fmla="*/ 22105 h 22105"/>
                <a:gd name="connsiteX4" fmla="*/ 11060 w 16629"/>
                <a:gd name="connsiteY4" fmla="*/ 21540 h 22105"/>
                <a:gd name="connsiteX5" fmla="*/ 6435 w 16629"/>
                <a:gd name="connsiteY5" fmla="*/ 17105 h 22105"/>
                <a:gd name="connsiteX6" fmla="*/ 104 w 16629"/>
                <a:gd name="connsiteY6" fmla="*/ 0 h 22105"/>
                <a:gd name="connsiteX0" fmla="*/ 104 w 16629"/>
                <a:gd name="connsiteY0" fmla="*/ 0 h 21899"/>
                <a:gd name="connsiteX1" fmla="*/ 16629 w 16629"/>
                <a:gd name="connsiteY1" fmla="*/ 12041 h 21899"/>
                <a:gd name="connsiteX2" fmla="*/ 15458 w 16629"/>
                <a:gd name="connsiteY2" fmla="*/ 17209 h 21899"/>
                <a:gd name="connsiteX3" fmla="*/ 15975 w 16629"/>
                <a:gd name="connsiteY3" fmla="*/ 21899 h 21899"/>
                <a:gd name="connsiteX4" fmla="*/ 11060 w 16629"/>
                <a:gd name="connsiteY4" fmla="*/ 21540 h 21899"/>
                <a:gd name="connsiteX5" fmla="*/ 6435 w 16629"/>
                <a:gd name="connsiteY5" fmla="*/ 17105 h 21899"/>
                <a:gd name="connsiteX6" fmla="*/ 104 w 16629"/>
                <a:gd name="connsiteY6" fmla="*/ 0 h 21899"/>
                <a:gd name="connsiteX0" fmla="*/ 104 w 16629"/>
                <a:gd name="connsiteY0" fmla="*/ 0 h 22084"/>
                <a:gd name="connsiteX1" fmla="*/ 16629 w 16629"/>
                <a:gd name="connsiteY1" fmla="*/ 12041 h 22084"/>
                <a:gd name="connsiteX2" fmla="*/ 15458 w 16629"/>
                <a:gd name="connsiteY2" fmla="*/ 17209 h 22084"/>
                <a:gd name="connsiteX3" fmla="*/ 15953 w 16629"/>
                <a:gd name="connsiteY3" fmla="*/ 22084 h 22084"/>
                <a:gd name="connsiteX4" fmla="*/ 11060 w 16629"/>
                <a:gd name="connsiteY4" fmla="*/ 21540 h 22084"/>
                <a:gd name="connsiteX5" fmla="*/ 6435 w 16629"/>
                <a:gd name="connsiteY5" fmla="*/ 17105 h 22084"/>
                <a:gd name="connsiteX6" fmla="*/ 104 w 16629"/>
                <a:gd name="connsiteY6" fmla="*/ 0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9" h="22084">
                  <a:moveTo>
                    <a:pt x="104" y="0"/>
                  </a:moveTo>
                  <a:cubicBezTo>
                    <a:pt x="2882" y="0"/>
                    <a:pt x="13851" y="12041"/>
                    <a:pt x="16629" y="12041"/>
                  </a:cubicBezTo>
                  <a:cubicBezTo>
                    <a:pt x="15708" y="12041"/>
                    <a:pt x="15571" y="15535"/>
                    <a:pt x="15458" y="17209"/>
                  </a:cubicBezTo>
                  <a:cubicBezTo>
                    <a:pt x="15345" y="18883"/>
                    <a:pt x="15032" y="22084"/>
                    <a:pt x="15953" y="22084"/>
                  </a:cubicBezTo>
                  <a:lnTo>
                    <a:pt x="11060" y="21540"/>
                  </a:lnTo>
                  <a:cubicBezTo>
                    <a:pt x="10139" y="21540"/>
                    <a:pt x="8261" y="20695"/>
                    <a:pt x="6435" y="17105"/>
                  </a:cubicBezTo>
                  <a:cubicBezTo>
                    <a:pt x="4609" y="13515"/>
                    <a:pt x="-817" y="0"/>
                    <a:pt x="104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Stored Data 15">
              <a:extLst>
                <a:ext uri="{FF2B5EF4-FFF2-40B4-BE49-F238E27FC236}">
                  <a16:creationId xmlns:a16="http://schemas.microsoft.com/office/drawing/2014/main" id="{59E3440F-D489-483E-A247-C5EB48A3CF0D}"/>
                </a:ext>
              </a:extLst>
            </p:cNvPr>
            <p:cNvSpPr/>
            <p:nvPr/>
          </p:nvSpPr>
          <p:spPr>
            <a:xfrm rot="17228970" flipV="1">
              <a:off x="909046" y="615923"/>
              <a:ext cx="1570019" cy="6431967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3306 w 16035"/>
                <a:gd name="connsiteY2" fmla="*/ 13799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306 w 16035"/>
                <a:gd name="connsiteY2" fmla="*/ 13799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536 w 16035"/>
                <a:gd name="connsiteY2" fmla="*/ 13908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4295 w 10195"/>
                <a:gd name="connsiteY0" fmla="*/ 0 h 26023"/>
                <a:gd name="connsiteX1" fmla="*/ 10195 w 10195"/>
                <a:gd name="connsiteY1" fmla="*/ 13902 h 26023"/>
                <a:gd name="connsiteX2" fmla="*/ 7696 w 10195"/>
                <a:gd name="connsiteY2" fmla="*/ 19301 h 26023"/>
                <a:gd name="connsiteX3" fmla="*/ 7596 w 10195"/>
                <a:gd name="connsiteY3" fmla="*/ 26023 h 26023"/>
                <a:gd name="connsiteX4" fmla="*/ 4626 w 10195"/>
                <a:gd name="connsiteY4" fmla="*/ 23401 h 26023"/>
                <a:gd name="connsiteX5" fmla="*/ 1 w 10195"/>
                <a:gd name="connsiteY5" fmla="*/ 18966 h 26023"/>
                <a:gd name="connsiteX6" fmla="*/ 4295 w 10195"/>
                <a:gd name="connsiteY6" fmla="*/ 0 h 26023"/>
                <a:gd name="connsiteX0" fmla="*/ 4941 w 10841"/>
                <a:gd name="connsiteY0" fmla="*/ 0 h 26023"/>
                <a:gd name="connsiteX1" fmla="*/ 10841 w 10841"/>
                <a:gd name="connsiteY1" fmla="*/ 13902 h 26023"/>
                <a:gd name="connsiteX2" fmla="*/ 8342 w 10841"/>
                <a:gd name="connsiteY2" fmla="*/ 19301 h 26023"/>
                <a:gd name="connsiteX3" fmla="*/ 8242 w 10841"/>
                <a:gd name="connsiteY3" fmla="*/ 26023 h 26023"/>
                <a:gd name="connsiteX4" fmla="*/ 595 w 10841"/>
                <a:gd name="connsiteY4" fmla="*/ 25518 h 26023"/>
                <a:gd name="connsiteX5" fmla="*/ 647 w 10841"/>
                <a:gd name="connsiteY5" fmla="*/ 18966 h 26023"/>
                <a:gd name="connsiteX6" fmla="*/ 4941 w 10841"/>
                <a:gd name="connsiteY6" fmla="*/ 0 h 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1" h="26023">
                  <a:moveTo>
                    <a:pt x="4941" y="0"/>
                  </a:moveTo>
                  <a:cubicBezTo>
                    <a:pt x="7719" y="0"/>
                    <a:pt x="8063" y="13902"/>
                    <a:pt x="10841" y="13902"/>
                  </a:cubicBezTo>
                  <a:cubicBezTo>
                    <a:pt x="9920" y="13902"/>
                    <a:pt x="8775" y="17281"/>
                    <a:pt x="8342" y="19301"/>
                  </a:cubicBezTo>
                  <a:cubicBezTo>
                    <a:pt x="7909" y="21321"/>
                    <a:pt x="7321" y="26023"/>
                    <a:pt x="8242" y="26023"/>
                  </a:cubicBezTo>
                  <a:lnTo>
                    <a:pt x="595" y="25518"/>
                  </a:lnTo>
                  <a:cubicBezTo>
                    <a:pt x="-326" y="25518"/>
                    <a:pt x="-77" y="23219"/>
                    <a:pt x="647" y="18966"/>
                  </a:cubicBezTo>
                  <a:cubicBezTo>
                    <a:pt x="1371" y="14713"/>
                    <a:pt x="4020" y="0"/>
                    <a:pt x="4941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hord 2">
            <a:extLst>
              <a:ext uri="{FF2B5EF4-FFF2-40B4-BE49-F238E27FC236}">
                <a16:creationId xmlns:a16="http://schemas.microsoft.com/office/drawing/2014/main" id="{154E32CC-6AA9-4057-BA91-568070D74749}"/>
              </a:ext>
            </a:extLst>
          </p:cNvPr>
          <p:cNvSpPr/>
          <p:nvPr/>
        </p:nvSpPr>
        <p:spPr>
          <a:xfrm rot="18819580">
            <a:off x="1710831" y="2841200"/>
            <a:ext cx="451401" cy="446078"/>
          </a:xfrm>
          <a:prstGeom prst="chord">
            <a:avLst>
              <a:gd name="adj1" fmla="val 971165"/>
              <a:gd name="adj2" fmla="val 14715586"/>
            </a:avLst>
          </a:pr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5D65D37-A2CE-4EF1-8771-723FD657E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1737" y="-1874824"/>
            <a:ext cx="2943225" cy="457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175D9B-1556-45BC-8F2B-3C07050AE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4235" y="-1554586"/>
            <a:ext cx="4469822" cy="16132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B80CFA-6EF0-4B4D-BE96-3B274C818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769609" y="4503212"/>
            <a:ext cx="8677275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1CD62-A472-469F-866A-39320B19D9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989" l="996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47" y="7167493"/>
            <a:ext cx="7760474" cy="2924817"/>
          </a:xfrm>
          <a:prstGeom prst="rect">
            <a:avLst/>
          </a:prstGeom>
        </p:spPr>
      </p:pic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B4B80D64-EE59-42D1-8C64-E90F1C96A6BB}"/>
              </a:ext>
            </a:extLst>
          </p:cNvPr>
          <p:cNvSpPr/>
          <p:nvPr/>
        </p:nvSpPr>
        <p:spPr>
          <a:xfrm rot="16200000" flipV="1">
            <a:off x="2278418" y="1339026"/>
            <a:ext cx="1296013" cy="65562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4603 w 10000"/>
              <a:gd name="connsiteY2" fmla="*/ 5026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4603 w 16746"/>
              <a:gd name="connsiteY2" fmla="*/ 502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8571 w 16746"/>
              <a:gd name="connsiteY2" fmla="*/ 515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233 w 15312"/>
              <a:gd name="connsiteY0" fmla="*/ 0 h 10000"/>
              <a:gd name="connsiteX1" fmla="*/ 15312 w 15312"/>
              <a:gd name="connsiteY1" fmla="*/ 2257 h 10000"/>
              <a:gd name="connsiteX2" fmla="*/ 7137 w 15312"/>
              <a:gd name="connsiteY2" fmla="*/ 5156 h 10000"/>
              <a:gd name="connsiteX3" fmla="*/ 8566 w 15312"/>
              <a:gd name="connsiteY3" fmla="*/ 10000 h 10000"/>
              <a:gd name="connsiteX4" fmla="*/ 233 w 15312"/>
              <a:gd name="connsiteY4" fmla="*/ 10000 h 10000"/>
              <a:gd name="connsiteX5" fmla="*/ 1423 w 15312"/>
              <a:gd name="connsiteY5" fmla="*/ 5039 h 10000"/>
              <a:gd name="connsiteX6" fmla="*/ 233 w 15312"/>
              <a:gd name="connsiteY6" fmla="*/ 0 h 10000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5566 w 14058"/>
              <a:gd name="connsiteY0" fmla="*/ 0 h 10117"/>
              <a:gd name="connsiteX1" fmla="*/ 14058 w 14058"/>
              <a:gd name="connsiteY1" fmla="*/ 2374 h 10117"/>
              <a:gd name="connsiteX2" fmla="*/ 5883 w 14058"/>
              <a:gd name="connsiteY2" fmla="*/ 5273 h 10117"/>
              <a:gd name="connsiteX3" fmla="*/ 7312 w 14058"/>
              <a:gd name="connsiteY3" fmla="*/ 10117 h 10117"/>
              <a:gd name="connsiteX4" fmla="*/ 1757 w 14058"/>
              <a:gd name="connsiteY4" fmla="*/ 10026 h 10117"/>
              <a:gd name="connsiteX5" fmla="*/ 169 w 14058"/>
              <a:gd name="connsiteY5" fmla="*/ 5156 h 10117"/>
              <a:gd name="connsiteX6" fmla="*/ 5566 w 14058"/>
              <a:gd name="connsiteY6" fmla="*/ 0 h 10117"/>
              <a:gd name="connsiteX0" fmla="*/ 5433 w 13925"/>
              <a:gd name="connsiteY0" fmla="*/ 0 h 10300"/>
              <a:gd name="connsiteX1" fmla="*/ 13925 w 13925"/>
              <a:gd name="connsiteY1" fmla="*/ 2374 h 10300"/>
              <a:gd name="connsiteX2" fmla="*/ 5750 w 13925"/>
              <a:gd name="connsiteY2" fmla="*/ 5273 h 10300"/>
              <a:gd name="connsiteX3" fmla="*/ 7179 w 13925"/>
              <a:gd name="connsiteY3" fmla="*/ 10117 h 10300"/>
              <a:gd name="connsiteX4" fmla="*/ 3211 w 13925"/>
              <a:gd name="connsiteY4" fmla="*/ 10300 h 10300"/>
              <a:gd name="connsiteX5" fmla="*/ 36 w 13925"/>
              <a:gd name="connsiteY5" fmla="*/ 5156 h 10300"/>
              <a:gd name="connsiteX6" fmla="*/ 5433 w 13925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4661 w 12836"/>
              <a:gd name="connsiteY2" fmla="*/ 5273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419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5592 w 12655"/>
              <a:gd name="connsiteY3" fmla="*/ 10052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768"/>
              <a:gd name="connsiteX1" fmla="*/ 12655 w 12655"/>
              <a:gd name="connsiteY1" fmla="*/ 2647 h 10768"/>
              <a:gd name="connsiteX2" fmla="*/ 4638 w 12655"/>
              <a:gd name="connsiteY2" fmla="*/ 5220 h 10768"/>
              <a:gd name="connsiteX3" fmla="*/ 5433 w 12655"/>
              <a:gd name="connsiteY3" fmla="*/ 10768 h 10768"/>
              <a:gd name="connsiteX4" fmla="*/ 2100 w 12655"/>
              <a:gd name="connsiteY4" fmla="*/ 10521 h 10768"/>
              <a:gd name="connsiteX5" fmla="*/ 36 w 12655"/>
              <a:gd name="connsiteY5" fmla="*/ 5429 h 10768"/>
              <a:gd name="connsiteX6" fmla="*/ 3766 w 12655"/>
              <a:gd name="connsiteY6" fmla="*/ 0 h 10768"/>
              <a:gd name="connsiteX0" fmla="*/ 3766 w 12655"/>
              <a:gd name="connsiteY0" fmla="*/ 0 h 10755"/>
              <a:gd name="connsiteX1" fmla="*/ 12655 w 12655"/>
              <a:gd name="connsiteY1" fmla="*/ 2647 h 10755"/>
              <a:gd name="connsiteX2" fmla="*/ 4638 w 12655"/>
              <a:gd name="connsiteY2" fmla="*/ 5220 h 10755"/>
              <a:gd name="connsiteX3" fmla="*/ 6227 w 12655"/>
              <a:gd name="connsiteY3" fmla="*/ 10755 h 10755"/>
              <a:gd name="connsiteX4" fmla="*/ 2100 w 12655"/>
              <a:gd name="connsiteY4" fmla="*/ 10521 h 10755"/>
              <a:gd name="connsiteX5" fmla="*/ 36 w 12655"/>
              <a:gd name="connsiteY5" fmla="*/ 5429 h 10755"/>
              <a:gd name="connsiteX6" fmla="*/ 3766 w 12655"/>
              <a:gd name="connsiteY6" fmla="*/ 0 h 10755"/>
              <a:gd name="connsiteX0" fmla="*/ 3766 w 12936"/>
              <a:gd name="connsiteY0" fmla="*/ 0 h 10755"/>
              <a:gd name="connsiteX1" fmla="*/ 12936 w 12936"/>
              <a:gd name="connsiteY1" fmla="*/ 2611 h 10755"/>
              <a:gd name="connsiteX2" fmla="*/ 4638 w 12936"/>
              <a:gd name="connsiteY2" fmla="*/ 5220 h 10755"/>
              <a:gd name="connsiteX3" fmla="*/ 6227 w 12936"/>
              <a:gd name="connsiteY3" fmla="*/ 10755 h 10755"/>
              <a:gd name="connsiteX4" fmla="*/ 2100 w 12936"/>
              <a:gd name="connsiteY4" fmla="*/ 10521 h 10755"/>
              <a:gd name="connsiteX5" fmla="*/ 36 w 12936"/>
              <a:gd name="connsiteY5" fmla="*/ 5429 h 10755"/>
              <a:gd name="connsiteX6" fmla="*/ 3766 w 12936"/>
              <a:gd name="connsiteY6" fmla="*/ 0 h 1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" h="10755">
                <a:moveTo>
                  <a:pt x="3766" y="0"/>
                </a:moveTo>
                <a:cubicBezTo>
                  <a:pt x="6439" y="1600"/>
                  <a:pt x="7327" y="1624"/>
                  <a:pt x="12936" y="2611"/>
                </a:cubicBezTo>
                <a:cubicBezTo>
                  <a:pt x="9952" y="2976"/>
                  <a:pt x="5756" y="3863"/>
                  <a:pt x="4638" y="5220"/>
                </a:cubicBezTo>
                <a:cubicBezTo>
                  <a:pt x="3520" y="6577"/>
                  <a:pt x="7131" y="10664"/>
                  <a:pt x="6227" y="10755"/>
                </a:cubicBezTo>
                <a:lnTo>
                  <a:pt x="2100" y="10521"/>
                </a:lnTo>
                <a:cubicBezTo>
                  <a:pt x="1179" y="10521"/>
                  <a:pt x="-242" y="7183"/>
                  <a:pt x="36" y="5429"/>
                </a:cubicBezTo>
                <a:cubicBezTo>
                  <a:pt x="314" y="3675"/>
                  <a:pt x="2845" y="0"/>
                  <a:pt x="3766" y="0"/>
                </a:cubicBezTo>
                <a:close/>
              </a:path>
            </a:pathLst>
          </a:custGeom>
          <a:solidFill>
            <a:srgbClr val="90C9F8"/>
          </a:solidFill>
          <a:ln>
            <a:solidFill>
              <a:srgbClr val="90C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087F8A-C9AD-410B-8A93-B0FA120FBE50}"/>
              </a:ext>
            </a:extLst>
          </p:cNvPr>
          <p:cNvCxnSpPr>
            <a:cxnSpLocks/>
          </p:cNvCxnSpPr>
          <p:nvPr/>
        </p:nvCxnSpPr>
        <p:spPr>
          <a:xfrm>
            <a:off x="4715691" y="4027804"/>
            <a:ext cx="764518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5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2A5A19-6D19-4979-AEE4-1BC61AA79D74}"/>
              </a:ext>
            </a:extLst>
          </p:cNvPr>
          <p:cNvGrpSpPr/>
          <p:nvPr/>
        </p:nvGrpSpPr>
        <p:grpSpPr>
          <a:xfrm>
            <a:off x="-1769609" y="0"/>
            <a:ext cx="14070159" cy="6581390"/>
            <a:chOff x="-1769609" y="0"/>
            <a:chExt cx="14070159" cy="65813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B55278-567B-4658-827B-1FC1AEC4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50" y="0"/>
              <a:ext cx="12192000" cy="658139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691B70-888D-4478-88AC-5F926BFC52C6}"/>
                </a:ext>
              </a:extLst>
            </p:cNvPr>
            <p:cNvGrpSpPr/>
            <p:nvPr/>
          </p:nvGrpSpPr>
          <p:grpSpPr>
            <a:xfrm>
              <a:off x="-1521928" y="2964706"/>
              <a:ext cx="6431967" cy="2408250"/>
              <a:chOff x="-1521928" y="2964706"/>
              <a:chExt cx="6431967" cy="2408250"/>
            </a:xfrm>
          </p:grpSpPr>
          <p:sp>
            <p:nvSpPr>
              <p:cNvPr id="16" name="Flowchart: Stored Data 15">
                <a:extLst>
                  <a:ext uri="{FF2B5EF4-FFF2-40B4-BE49-F238E27FC236}">
                    <a16:creationId xmlns:a16="http://schemas.microsoft.com/office/drawing/2014/main" id="{FCFFCF46-9B7F-48E0-AA49-CA5439C6AFBF}"/>
                  </a:ext>
                </a:extLst>
              </p:cNvPr>
              <p:cNvSpPr/>
              <p:nvPr/>
            </p:nvSpPr>
            <p:spPr>
              <a:xfrm rot="17228970">
                <a:off x="317804" y="1261170"/>
                <a:ext cx="2408250" cy="581532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04 w 16629"/>
                  <a:gd name="connsiteY0" fmla="*/ 0 h 22105"/>
                  <a:gd name="connsiteX1" fmla="*/ 16629 w 16629"/>
                  <a:gd name="connsiteY1" fmla="*/ 12041 h 22105"/>
                  <a:gd name="connsiteX2" fmla="*/ 15458 w 16629"/>
                  <a:gd name="connsiteY2" fmla="*/ 17209 h 22105"/>
                  <a:gd name="connsiteX3" fmla="*/ 16435 w 16629"/>
                  <a:gd name="connsiteY3" fmla="*/ 22105 h 22105"/>
                  <a:gd name="connsiteX4" fmla="*/ 11060 w 16629"/>
                  <a:gd name="connsiteY4" fmla="*/ 21540 h 22105"/>
                  <a:gd name="connsiteX5" fmla="*/ 6435 w 16629"/>
                  <a:gd name="connsiteY5" fmla="*/ 17105 h 22105"/>
                  <a:gd name="connsiteX6" fmla="*/ 104 w 16629"/>
                  <a:gd name="connsiteY6" fmla="*/ 0 h 22105"/>
                  <a:gd name="connsiteX0" fmla="*/ 104 w 16629"/>
                  <a:gd name="connsiteY0" fmla="*/ 0 h 21899"/>
                  <a:gd name="connsiteX1" fmla="*/ 16629 w 16629"/>
                  <a:gd name="connsiteY1" fmla="*/ 12041 h 21899"/>
                  <a:gd name="connsiteX2" fmla="*/ 15458 w 16629"/>
                  <a:gd name="connsiteY2" fmla="*/ 17209 h 21899"/>
                  <a:gd name="connsiteX3" fmla="*/ 15975 w 16629"/>
                  <a:gd name="connsiteY3" fmla="*/ 21899 h 21899"/>
                  <a:gd name="connsiteX4" fmla="*/ 11060 w 16629"/>
                  <a:gd name="connsiteY4" fmla="*/ 21540 h 21899"/>
                  <a:gd name="connsiteX5" fmla="*/ 6435 w 16629"/>
                  <a:gd name="connsiteY5" fmla="*/ 17105 h 21899"/>
                  <a:gd name="connsiteX6" fmla="*/ 104 w 16629"/>
                  <a:gd name="connsiteY6" fmla="*/ 0 h 21899"/>
                  <a:gd name="connsiteX0" fmla="*/ 104 w 16629"/>
                  <a:gd name="connsiteY0" fmla="*/ 0 h 22084"/>
                  <a:gd name="connsiteX1" fmla="*/ 16629 w 16629"/>
                  <a:gd name="connsiteY1" fmla="*/ 12041 h 22084"/>
                  <a:gd name="connsiteX2" fmla="*/ 15458 w 16629"/>
                  <a:gd name="connsiteY2" fmla="*/ 17209 h 22084"/>
                  <a:gd name="connsiteX3" fmla="*/ 15953 w 16629"/>
                  <a:gd name="connsiteY3" fmla="*/ 22084 h 22084"/>
                  <a:gd name="connsiteX4" fmla="*/ 11060 w 16629"/>
                  <a:gd name="connsiteY4" fmla="*/ 21540 h 22084"/>
                  <a:gd name="connsiteX5" fmla="*/ 6435 w 16629"/>
                  <a:gd name="connsiteY5" fmla="*/ 17105 h 22084"/>
                  <a:gd name="connsiteX6" fmla="*/ 104 w 16629"/>
                  <a:gd name="connsiteY6" fmla="*/ 0 h 2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" h="22084">
                    <a:moveTo>
                      <a:pt x="104" y="0"/>
                    </a:moveTo>
                    <a:cubicBezTo>
                      <a:pt x="2882" y="0"/>
                      <a:pt x="13851" y="12041"/>
                      <a:pt x="16629" y="12041"/>
                    </a:cubicBezTo>
                    <a:cubicBezTo>
                      <a:pt x="15708" y="12041"/>
                      <a:pt x="15571" y="15535"/>
                      <a:pt x="15458" y="17209"/>
                    </a:cubicBezTo>
                    <a:cubicBezTo>
                      <a:pt x="15345" y="18883"/>
                      <a:pt x="15032" y="22084"/>
                      <a:pt x="15953" y="22084"/>
                    </a:cubicBezTo>
                    <a:lnTo>
                      <a:pt x="11060" y="21540"/>
                    </a:lnTo>
                    <a:cubicBezTo>
                      <a:pt x="10139" y="21540"/>
                      <a:pt x="8261" y="20695"/>
                      <a:pt x="6435" y="17105"/>
                    </a:cubicBezTo>
                    <a:cubicBezTo>
                      <a:pt x="4609" y="13515"/>
                      <a:pt x="-817" y="0"/>
                      <a:pt x="104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Stored Data 15">
                <a:extLst>
                  <a:ext uri="{FF2B5EF4-FFF2-40B4-BE49-F238E27FC236}">
                    <a16:creationId xmlns:a16="http://schemas.microsoft.com/office/drawing/2014/main" id="{59E3440F-D489-483E-A247-C5EB48A3CF0D}"/>
                  </a:ext>
                </a:extLst>
              </p:cNvPr>
              <p:cNvSpPr/>
              <p:nvPr/>
            </p:nvSpPr>
            <p:spPr>
              <a:xfrm rot="17228970" flipV="1">
                <a:off x="909046" y="615923"/>
                <a:ext cx="1570019" cy="643196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3306 w 16035"/>
                  <a:gd name="connsiteY2" fmla="*/ 13799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306 w 16035"/>
                  <a:gd name="connsiteY2" fmla="*/ 13799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536 w 16035"/>
                  <a:gd name="connsiteY2" fmla="*/ 13908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4295 w 10195"/>
                  <a:gd name="connsiteY0" fmla="*/ 0 h 26023"/>
                  <a:gd name="connsiteX1" fmla="*/ 10195 w 10195"/>
                  <a:gd name="connsiteY1" fmla="*/ 13902 h 26023"/>
                  <a:gd name="connsiteX2" fmla="*/ 7696 w 10195"/>
                  <a:gd name="connsiteY2" fmla="*/ 19301 h 26023"/>
                  <a:gd name="connsiteX3" fmla="*/ 7596 w 10195"/>
                  <a:gd name="connsiteY3" fmla="*/ 26023 h 26023"/>
                  <a:gd name="connsiteX4" fmla="*/ 4626 w 10195"/>
                  <a:gd name="connsiteY4" fmla="*/ 23401 h 26023"/>
                  <a:gd name="connsiteX5" fmla="*/ 1 w 10195"/>
                  <a:gd name="connsiteY5" fmla="*/ 18966 h 26023"/>
                  <a:gd name="connsiteX6" fmla="*/ 4295 w 10195"/>
                  <a:gd name="connsiteY6" fmla="*/ 0 h 26023"/>
                  <a:gd name="connsiteX0" fmla="*/ 4941 w 10841"/>
                  <a:gd name="connsiteY0" fmla="*/ 0 h 26023"/>
                  <a:gd name="connsiteX1" fmla="*/ 10841 w 10841"/>
                  <a:gd name="connsiteY1" fmla="*/ 13902 h 26023"/>
                  <a:gd name="connsiteX2" fmla="*/ 8342 w 10841"/>
                  <a:gd name="connsiteY2" fmla="*/ 19301 h 26023"/>
                  <a:gd name="connsiteX3" fmla="*/ 8242 w 10841"/>
                  <a:gd name="connsiteY3" fmla="*/ 26023 h 26023"/>
                  <a:gd name="connsiteX4" fmla="*/ 595 w 10841"/>
                  <a:gd name="connsiteY4" fmla="*/ 25518 h 26023"/>
                  <a:gd name="connsiteX5" fmla="*/ 647 w 10841"/>
                  <a:gd name="connsiteY5" fmla="*/ 18966 h 26023"/>
                  <a:gd name="connsiteX6" fmla="*/ 4941 w 10841"/>
                  <a:gd name="connsiteY6" fmla="*/ 0 h 2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1" h="26023">
                    <a:moveTo>
                      <a:pt x="4941" y="0"/>
                    </a:moveTo>
                    <a:cubicBezTo>
                      <a:pt x="7719" y="0"/>
                      <a:pt x="8063" y="13902"/>
                      <a:pt x="10841" y="13902"/>
                    </a:cubicBezTo>
                    <a:cubicBezTo>
                      <a:pt x="9920" y="13902"/>
                      <a:pt x="8775" y="17281"/>
                      <a:pt x="8342" y="19301"/>
                    </a:cubicBezTo>
                    <a:cubicBezTo>
                      <a:pt x="7909" y="21321"/>
                      <a:pt x="7321" y="26023"/>
                      <a:pt x="8242" y="26023"/>
                    </a:cubicBezTo>
                    <a:lnTo>
                      <a:pt x="595" y="25518"/>
                    </a:lnTo>
                    <a:cubicBezTo>
                      <a:pt x="-326" y="25518"/>
                      <a:pt x="-77" y="23219"/>
                      <a:pt x="647" y="18966"/>
                    </a:cubicBezTo>
                    <a:cubicBezTo>
                      <a:pt x="1371" y="14713"/>
                      <a:pt x="4020" y="0"/>
                      <a:pt x="4941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154E32CC-6AA9-4057-BA91-568070D74749}"/>
                </a:ext>
              </a:extLst>
            </p:cNvPr>
            <p:cNvSpPr/>
            <p:nvPr/>
          </p:nvSpPr>
          <p:spPr>
            <a:xfrm rot="18819580">
              <a:off x="1710831" y="2841200"/>
              <a:ext cx="451401" cy="446078"/>
            </a:xfrm>
            <a:prstGeom prst="chord">
              <a:avLst>
                <a:gd name="adj1" fmla="val 971165"/>
                <a:gd name="adj2" fmla="val 14715586"/>
              </a:avLst>
            </a:pr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0B80CFA-6EF0-4B4D-BE96-3B274C81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69609" y="4503212"/>
              <a:ext cx="8677275" cy="723900"/>
            </a:xfrm>
            <a:prstGeom prst="rect">
              <a:avLst/>
            </a:prstGeom>
          </p:spPr>
        </p:pic>
        <p:sp>
          <p:nvSpPr>
            <p:cNvPr id="15" name="Flowchart: Stored Data 14">
              <a:extLst>
                <a:ext uri="{FF2B5EF4-FFF2-40B4-BE49-F238E27FC236}">
                  <a16:creationId xmlns:a16="http://schemas.microsoft.com/office/drawing/2014/main" id="{B4B80D64-EE59-42D1-8C64-E90F1C96A6BB}"/>
                </a:ext>
              </a:extLst>
            </p:cNvPr>
            <p:cNvSpPr/>
            <p:nvPr/>
          </p:nvSpPr>
          <p:spPr>
            <a:xfrm rot="16200000" flipV="1">
              <a:off x="2278418" y="1339026"/>
              <a:ext cx="1296013" cy="655624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4603 w 10000"/>
                <a:gd name="connsiteY2" fmla="*/ 5026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4603 w 16746"/>
                <a:gd name="connsiteY2" fmla="*/ 502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8571 w 16746"/>
                <a:gd name="connsiteY2" fmla="*/ 515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233 w 15312"/>
                <a:gd name="connsiteY0" fmla="*/ 0 h 10000"/>
                <a:gd name="connsiteX1" fmla="*/ 15312 w 15312"/>
                <a:gd name="connsiteY1" fmla="*/ 2257 h 10000"/>
                <a:gd name="connsiteX2" fmla="*/ 7137 w 15312"/>
                <a:gd name="connsiteY2" fmla="*/ 5156 h 10000"/>
                <a:gd name="connsiteX3" fmla="*/ 8566 w 15312"/>
                <a:gd name="connsiteY3" fmla="*/ 10000 h 10000"/>
                <a:gd name="connsiteX4" fmla="*/ 233 w 15312"/>
                <a:gd name="connsiteY4" fmla="*/ 10000 h 10000"/>
                <a:gd name="connsiteX5" fmla="*/ 1423 w 15312"/>
                <a:gd name="connsiteY5" fmla="*/ 5039 h 10000"/>
                <a:gd name="connsiteX6" fmla="*/ 233 w 15312"/>
                <a:gd name="connsiteY6" fmla="*/ 0 h 10000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5566 w 14058"/>
                <a:gd name="connsiteY0" fmla="*/ 0 h 10117"/>
                <a:gd name="connsiteX1" fmla="*/ 14058 w 14058"/>
                <a:gd name="connsiteY1" fmla="*/ 2374 h 10117"/>
                <a:gd name="connsiteX2" fmla="*/ 5883 w 14058"/>
                <a:gd name="connsiteY2" fmla="*/ 5273 h 10117"/>
                <a:gd name="connsiteX3" fmla="*/ 7312 w 14058"/>
                <a:gd name="connsiteY3" fmla="*/ 10117 h 10117"/>
                <a:gd name="connsiteX4" fmla="*/ 1757 w 14058"/>
                <a:gd name="connsiteY4" fmla="*/ 10026 h 10117"/>
                <a:gd name="connsiteX5" fmla="*/ 169 w 14058"/>
                <a:gd name="connsiteY5" fmla="*/ 5156 h 10117"/>
                <a:gd name="connsiteX6" fmla="*/ 5566 w 14058"/>
                <a:gd name="connsiteY6" fmla="*/ 0 h 10117"/>
                <a:gd name="connsiteX0" fmla="*/ 5433 w 13925"/>
                <a:gd name="connsiteY0" fmla="*/ 0 h 10300"/>
                <a:gd name="connsiteX1" fmla="*/ 13925 w 13925"/>
                <a:gd name="connsiteY1" fmla="*/ 2374 h 10300"/>
                <a:gd name="connsiteX2" fmla="*/ 5750 w 13925"/>
                <a:gd name="connsiteY2" fmla="*/ 5273 h 10300"/>
                <a:gd name="connsiteX3" fmla="*/ 7179 w 13925"/>
                <a:gd name="connsiteY3" fmla="*/ 10117 h 10300"/>
                <a:gd name="connsiteX4" fmla="*/ 3211 w 13925"/>
                <a:gd name="connsiteY4" fmla="*/ 10300 h 10300"/>
                <a:gd name="connsiteX5" fmla="*/ 36 w 13925"/>
                <a:gd name="connsiteY5" fmla="*/ 5156 h 10300"/>
                <a:gd name="connsiteX6" fmla="*/ 5433 w 13925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4661 w 12836"/>
                <a:gd name="connsiteY2" fmla="*/ 5273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419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5592 w 12655"/>
                <a:gd name="connsiteY3" fmla="*/ 10052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768"/>
                <a:gd name="connsiteX1" fmla="*/ 12655 w 12655"/>
                <a:gd name="connsiteY1" fmla="*/ 2647 h 10768"/>
                <a:gd name="connsiteX2" fmla="*/ 4638 w 12655"/>
                <a:gd name="connsiteY2" fmla="*/ 5220 h 10768"/>
                <a:gd name="connsiteX3" fmla="*/ 5433 w 12655"/>
                <a:gd name="connsiteY3" fmla="*/ 10768 h 10768"/>
                <a:gd name="connsiteX4" fmla="*/ 2100 w 12655"/>
                <a:gd name="connsiteY4" fmla="*/ 10521 h 10768"/>
                <a:gd name="connsiteX5" fmla="*/ 36 w 12655"/>
                <a:gd name="connsiteY5" fmla="*/ 5429 h 10768"/>
                <a:gd name="connsiteX6" fmla="*/ 3766 w 12655"/>
                <a:gd name="connsiteY6" fmla="*/ 0 h 10768"/>
                <a:gd name="connsiteX0" fmla="*/ 3766 w 12655"/>
                <a:gd name="connsiteY0" fmla="*/ 0 h 10755"/>
                <a:gd name="connsiteX1" fmla="*/ 12655 w 12655"/>
                <a:gd name="connsiteY1" fmla="*/ 2647 h 10755"/>
                <a:gd name="connsiteX2" fmla="*/ 4638 w 12655"/>
                <a:gd name="connsiteY2" fmla="*/ 5220 h 10755"/>
                <a:gd name="connsiteX3" fmla="*/ 6227 w 12655"/>
                <a:gd name="connsiteY3" fmla="*/ 10755 h 10755"/>
                <a:gd name="connsiteX4" fmla="*/ 2100 w 12655"/>
                <a:gd name="connsiteY4" fmla="*/ 10521 h 10755"/>
                <a:gd name="connsiteX5" fmla="*/ 36 w 12655"/>
                <a:gd name="connsiteY5" fmla="*/ 5429 h 10755"/>
                <a:gd name="connsiteX6" fmla="*/ 3766 w 12655"/>
                <a:gd name="connsiteY6" fmla="*/ 0 h 10755"/>
                <a:gd name="connsiteX0" fmla="*/ 3766 w 12936"/>
                <a:gd name="connsiteY0" fmla="*/ 0 h 10755"/>
                <a:gd name="connsiteX1" fmla="*/ 12936 w 12936"/>
                <a:gd name="connsiteY1" fmla="*/ 2611 h 10755"/>
                <a:gd name="connsiteX2" fmla="*/ 4638 w 12936"/>
                <a:gd name="connsiteY2" fmla="*/ 5220 h 10755"/>
                <a:gd name="connsiteX3" fmla="*/ 6227 w 12936"/>
                <a:gd name="connsiteY3" fmla="*/ 10755 h 10755"/>
                <a:gd name="connsiteX4" fmla="*/ 2100 w 12936"/>
                <a:gd name="connsiteY4" fmla="*/ 10521 h 10755"/>
                <a:gd name="connsiteX5" fmla="*/ 36 w 12936"/>
                <a:gd name="connsiteY5" fmla="*/ 5429 h 10755"/>
                <a:gd name="connsiteX6" fmla="*/ 3766 w 12936"/>
                <a:gd name="connsiteY6" fmla="*/ 0 h 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36" h="10755">
                  <a:moveTo>
                    <a:pt x="3766" y="0"/>
                  </a:moveTo>
                  <a:cubicBezTo>
                    <a:pt x="6439" y="1600"/>
                    <a:pt x="7327" y="1624"/>
                    <a:pt x="12936" y="2611"/>
                  </a:cubicBezTo>
                  <a:cubicBezTo>
                    <a:pt x="9952" y="2976"/>
                    <a:pt x="5756" y="3863"/>
                    <a:pt x="4638" y="5220"/>
                  </a:cubicBezTo>
                  <a:cubicBezTo>
                    <a:pt x="3520" y="6577"/>
                    <a:pt x="7131" y="10664"/>
                    <a:pt x="6227" y="10755"/>
                  </a:cubicBezTo>
                  <a:lnTo>
                    <a:pt x="2100" y="10521"/>
                  </a:lnTo>
                  <a:cubicBezTo>
                    <a:pt x="1179" y="10521"/>
                    <a:pt x="-242" y="7183"/>
                    <a:pt x="36" y="5429"/>
                  </a:cubicBezTo>
                  <a:cubicBezTo>
                    <a:pt x="314" y="3675"/>
                    <a:pt x="2845" y="0"/>
                    <a:pt x="3766" y="0"/>
                  </a:cubicBezTo>
                  <a:close/>
                </a:path>
              </a:pathLst>
            </a:custGeom>
            <a:solidFill>
              <a:srgbClr val="90C9F8"/>
            </a:solidFill>
            <a:ln>
              <a:solidFill>
                <a:srgbClr val="90C9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9A3F093-3E0C-4955-A3E2-C5D99E3243F2}"/>
              </a:ext>
            </a:extLst>
          </p:cNvPr>
          <p:cNvSpPr/>
          <p:nvPr/>
        </p:nvSpPr>
        <p:spPr>
          <a:xfrm>
            <a:off x="-2322704" y="135764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8B534-BECC-42B8-B30E-23E5F20D6A45}"/>
              </a:ext>
            </a:extLst>
          </p:cNvPr>
          <p:cNvSpPr/>
          <p:nvPr/>
        </p:nvSpPr>
        <p:spPr>
          <a:xfrm>
            <a:off x="-1054816" y="812609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60196-9E8E-425B-AA3C-D18E4FC589CA}"/>
              </a:ext>
            </a:extLst>
          </p:cNvPr>
          <p:cNvSpPr/>
          <p:nvPr/>
        </p:nvSpPr>
        <p:spPr>
          <a:xfrm>
            <a:off x="1090763" y="-1280704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ECCCB7-4B98-4D65-873A-933AB78C5829}"/>
              </a:ext>
            </a:extLst>
          </p:cNvPr>
          <p:cNvSpPr/>
          <p:nvPr/>
        </p:nvSpPr>
        <p:spPr>
          <a:xfrm>
            <a:off x="-788035" y="-1369929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529CD7-5FBF-477B-A118-EF390FB22DA5}"/>
              </a:ext>
            </a:extLst>
          </p:cNvPr>
          <p:cNvSpPr/>
          <p:nvPr/>
        </p:nvSpPr>
        <p:spPr>
          <a:xfrm>
            <a:off x="1146237" y="2198917"/>
            <a:ext cx="58783" cy="15050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DE96990-7998-4D0A-9D7B-865967B0367B}"/>
              </a:ext>
            </a:extLst>
          </p:cNvPr>
          <p:cNvSpPr/>
          <p:nvPr/>
        </p:nvSpPr>
        <p:spPr>
          <a:xfrm rot="9892048">
            <a:off x="1201364" y="3231837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E408219-B43B-46EE-9B6E-7B88C47CF0DF}"/>
              </a:ext>
            </a:extLst>
          </p:cNvPr>
          <p:cNvSpPr/>
          <p:nvPr/>
        </p:nvSpPr>
        <p:spPr>
          <a:xfrm rot="11377187" flipH="1">
            <a:off x="215774" y="3265824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BB88D720-2904-44C3-965D-5DBDC652EEE6}"/>
              </a:ext>
            </a:extLst>
          </p:cNvPr>
          <p:cNvSpPr/>
          <p:nvPr/>
        </p:nvSpPr>
        <p:spPr>
          <a:xfrm rot="17483329">
            <a:off x="1311705" y="3057673"/>
            <a:ext cx="457200" cy="457200"/>
          </a:xfrm>
          <a:prstGeom prst="arc">
            <a:avLst>
              <a:gd name="adj1" fmla="val 587845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202D324-839F-4D70-A3C2-DF655C640C56}"/>
              </a:ext>
            </a:extLst>
          </p:cNvPr>
          <p:cNvSpPr/>
          <p:nvPr/>
        </p:nvSpPr>
        <p:spPr>
          <a:xfrm rot="17483329" flipV="1">
            <a:off x="1983204" y="3254389"/>
            <a:ext cx="457200" cy="457200"/>
          </a:xfrm>
          <a:prstGeom prst="arc">
            <a:avLst>
              <a:gd name="adj1" fmla="val 5878458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tored Data 28">
            <a:extLst>
              <a:ext uri="{FF2B5EF4-FFF2-40B4-BE49-F238E27FC236}">
                <a16:creationId xmlns:a16="http://schemas.microsoft.com/office/drawing/2014/main" id="{C8F0A837-0661-4D8E-81E9-586FDC51A10E}"/>
              </a:ext>
            </a:extLst>
          </p:cNvPr>
          <p:cNvSpPr/>
          <p:nvPr/>
        </p:nvSpPr>
        <p:spPr>
          <a:xfrm rot="14432472">
            <a:off x="10334392" y="656515"/>
            <a:ext cx="3954154" cy="535509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1 w 8454"/>
              <a:gd name="connsiteY0" fmla="*/ 0 h 10000"/>
              <a:gd name="connsiteX1" fmla="*/ 8454 w 8454"/>
              <a:gd name="connsiteY1" fmla="*/ 0 h 10000"/>
              <a:gd name="connsiteX2" fmla="*/ 6787 w 8454"/>
              <a:gd name="connsiteY2" fmla="*/ 5000 h 10000"/>
              <a:gd name="connsiteX3" fmla="*/ 8454 w 8454"/>
              <a:gd name="connsiteY3" fmla="*/ 10000 h 10000"/>
              <a:gd name="connsiteX4" fmla="*/ 121 w 8454"/>
              <a:gd name="connsiteY4" fmla="*/ 10000 h 10000"/>
              <a:gd name="connsiteX5" fmla="*/ 3862 w 8454"/>
              <a:gd name="connsiteY5" fmla="*/ 4331 h 10000"/>
              <a:gd name="connsiteX6" fmla="*/ 121 w 8454"/>
              <a:gd name="connsiteY6" fmla="*/ 0 h 10000"/>
              <a:gd name="connsiteX0" fmla="*/ 4164 w 10015"/>
              <a:gd name="connsiteY0" fmla="*/ 1298 h 10000"/>
              <a:gd name="connsiteX1" fmla="*/ 10015 w 10015"/>
              <a:gd name="connsiteY1" fmla="*/ 0 h 10000"/>
              <a:gd name="connsiteX2" fmla="*/ 8043 w 10015"/>
              <a:gd name="connsiteY2" fmla="*/ 5000 h 10000"/>
              <a:gd name="connsiteX3" fmla="*/ 10015 w 10015"/>
              <a:gd name="connsiteY3" fmla="*/ 10000 h 10000"/>
              <a:gd name="connsiteX4" fmla="*/ 158 w 10015"/>
              <a:gd name="connsiteY4" fmla="*/ 10000 h 10000"/>
              <a:gd name="connsiteX5" fmla="*/ 4583 w 10015"/>
              <a:gd name="connsiteY5" fmla="*/ 4331 h 10000"/>
              <a:gd name="connsiteX6" fmla="*/ 4164 w 10015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8211 w 10183"/>
              <a:gd name="connsiteY2" fmla="*/ 5000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6939 w 10183"/>
              <a:gd name="connsiteY2" fmla="*/ 5985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615 w 10466"/>
              <a:gd name="connsiteY0" fmla="*/ 1298 h 10000"/>
              <a:gd name="connsiteX1" fmla="*/ 10466 w 10466"/>
              <a:gd name="connsiteY1" fmla="*/ 0 h 10000"/>
              <a:gd name="connsiteX2" fmla="*/ 7222 w 10466"/>
              <a:gd name="connsiteY2" fmla="*/ 5985 h 10000"/>
              <a:gd name="connsiteX3" fmla="*/ 10466 w 10466"/>
              <a:gd name="connsiteY3" fmla="*/ 10000 h 10000"/>
              <a:gd name="connsiteX4" fmla="*/ 609 w 10466"/>
              <a:gd name="connsiteY4" fmla="*/ 10000 h 10000"/>
              <a:gd name="connsiteX5" fmla="*/ 761 w 10466"/>
              <a:gd name="connsiteY5" fmla="*/ 5442 h 10000"/>
              <a:gd name="connsiteX6" fmla="*/ 4615 w 10466"/>
              <a:gd name="connsiteY6" fmla="*/ 12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6" h="10000">
                <a:moveTo>
                  <a:pt x="4615" y="1298"/>
                </a:moveTo>
                <a:lnTo>
                  <a:pt x="10466" y="0"/>
                </a:lnTo>
                <a:cubicBezTo>
                  <a:pt x="9377" y="0"/>
                  <a:pt x="7222" y="3224"/>
                  <a:pt x="7222" y="5985"/>
                </a:cubicBezTo>
                <a:cubicBezTo>
                  <a:pt x="7222" y="8746"/>
                  <a:pt x="9377" y="10000"/>
                  <a:pt x="10466" y="10000"/>
                </a:cubicBezTo>
                <a:lnTo>
                  <a:pt x="609" y="10000"/>
                </a:lnTo>
                <a:cubicBezTo>
                  <a:pt x="-480" y="10000"/>
                  <a:pt x="93" y="6892"/>
                  <a:pt x="761" y="5442"/>
                </a:cubicBezTo>
                <a:cubicBezTo>
                  <a:pt x="1429" y="3992"/>
                  <a:pt x="3526" y="1298"/>
                  <a:pt x="4615" y="1298"/>
                </a:cubicBezTo>
                <a:close/>
              </a:path>
            </a:pathLst>
          </a:cu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5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55278-567B-4658-827B-1FC1AEC4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0" y="0"/>
            <a:ext cx="12192000" cy="65813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91B70-888D-4478-88AC-5F926BFC52C6}"/>
              </a:ext>
            </a:extLst>
          </p:cNvPr>
          <p:cNvGrpSpPr/>
          <p:nvPr/>
        </p:nvGrpSpPr>
        <p:grpSpPr>
          <a:xfrm>
            <a:off x="-1521928" y="2964706"/>
            <a:ext cx="6431967" cy="2408250"/>
            <a:chOff x="-1521928" y="2964706"/>
            <a:chExt cx="6431967" cy="2408250"/>
          </a:xfrm>
        </p:grpSpPr>
        <p:sp>
          <p:nvSpPr>
            <p:cNvPr id="16" name="Flowchart: Stored Data 15">
              <a:extLst>
                <a:ext uri="{FF2B5EF4-FFF2-40B4-BE49-F238E27FC236}">
                  <a16:creationId xmlns:a16="http://schemas.microsoft.com/office/drawing/2014/main" id="{FCFFCF46-9B7F-48E0-AA49-CA5439C6AFBF}"/>
                </a:ext>
              </a:extLst>
            </p:cNvPr>
            <p:cNvSpPr/>
            <p:nvPr/>
          </p:nvSpPr>
          <p:spPr>
            <a:xfrm rot="17228970">
              <a:off x="317804" y="1261170"/>
              <a:ext cx="2408250" cy="581532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04 w 16629"/>
                <a:gd name="connsiteY0" fmla="*/ 0 h 22105"/>
                <a:gd name="connsiteX1" fmla="*/ 16629 w 16629"/>
                <a:gd name="connsiteY1" fmla="*/ 12041 h 22105"/>
                <a:gd name="connsiteX2" fmla="*/ 15458 w 16629"/>
                <a:gd name="connsiteY2" fmla="*/ 17209 h 22105"/>
                <a:gd name="connsiteX3" fmla="*/ 16435 w 16629"/>
                <a:gd name="connsiteY3" fmla="*/ 22105 h 22105"/>
                <a:gd name="connsiteX4" fmla="*/ 11060 w 16629"/>
                <a:gd name="connsiteY4" fmla="*/ 21540 h 22105"/>
                <a:gd name="connsiteX5" fmla="*/ 6435 w 16629"/>
                <a:gd name="connsiteY5" fmla="*/ 17105 h 22105"/>
                <a:gd name="connsiteX6" fmla="*/ 104 w 16629"/>
                <a:gd name="connsiteY6" fmla="*/ 0 h 22105"/>
                <a:gd name="connsiteX0" fmla="*/ 104 w 16629"/>
                <a:gd name="connsiteY0" fmla="*/ 0 h 21899"/>
                <a:gd name="connsiteX1" fmla="*/ 16629 w 16629"/>
                <a:gd name="connsiteY1" fmla="*/ 12041 h 21899"/>
                <a:gd name="connsiteX2" fmla="*/ 15458 w 16629"/>
                <a:gd name="connsiteY2" fmla="*/ 17209 h 21899"/>
                <a:gd name="connsiteX3" fmla="*/ 15975 w 16629"/>
                <a:gd name="connsiteY3" fmla="*/ 21899 h 21899"/>
                <a:gd name="connsiteX4" fmla="*/ 11060 w 16629"/>
                <a:gd name="connsiteY4" fmla="*/ 21540 h 21899"/>
                <a:gd name="connsiteX5" fmla="*/ 6435 w 16629"/>
                <a:gd name="connsiteY5" fmla="*/ 17105 h 21899"/>
                <a:gd name="connsiteX6" fmla="*/ 104 w 16629"/>
                <a:gd name="connsiteY6" fmla="*/ 0 h 21899"/>
                <a:gd name="connsiteX0" fmla="*/ 104 w 16629"/>
                <a:gd name="connsiteY0" fmla="*/ 0 h 22084"/>
                <a:gd name="connsiteX1" fmla="*/ 16629 w 16629"/>
                <a:gd name="connsiteY1" fmla="*/ 12041 h 22084"/>
                <a:gd name="connsiteX2" fmla="*/ 15458 w 16629"/>
                <a:gd name="connsiteY2" fmla="*/ 17209 h 22084"/>
                <a:gd name="connsiteX3" fmla="*/ 15953 w 16629"/>
                <a:gd name="connsiteY3" fmla="*/ 22084 h 22084"/>
                <a:gd name="connsiteX4" fmla="*/ 11060 w 16629"/>
                <a:gd name="connsiteY4" fmla="*/ 21540 h 22084"/>
                <a:gd name="connsiteX5" fmla="*/ 6435 w 16629"/>
                <a:gd name="connsiteY5" fmla="*/ 17105 h 22084"/>
                <a:gd name="connsiteX6" fmla="*/ 104 w 16629"/>
                <a:gd name="connsiteY6" fmla="*/ 0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9" h="22084">
                  <a:moveTo>
                    <a:pt x="104" y="0"/>
                  </a:moveTo>
                  <a:cubicBezTo>
                    <a:pt x="2882" y="0"/>
                    <a:pt x="13851" y="12041"/>
                    <a:pt x="16629" y="12041"/>
                  </a:cubicBezTo>
                  <a:cubicBezTo>
                    <a:pt x="15708" y="12041"/>
                    <a:pt x="15571" y="15535"/>
                    <a:pt x="15458" y="17209"/>
                  </a:cubicBezTo>
                  <a:cubicBezTo>
                    <a:pt x="15345" y="18883"/>
                    <a:pt x="15032" y="22084"/>
                    <a:pt x="15953" y="22084"/>
                  </a:cubicBezTo>
                  <a:lnTo>
                    <a:pt x="11060" y="21540"/>
                  </a:lnTo>
                  <a:cubicBezTo>
                    <a:pt x="10139" y="21540"/>
                    <a:pt x="8261" y="20695"/>
                    <a:pt x="6435" y="17105"/>
                  </a:cubicBezTo>
                  <a:cubicBezTo>
                    <a:pt x="4609" y="13515"/>
                    <a:pt x="-817" y="0"/>
                    <a:pt x="104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Stored Data 15">
              <a:extLst>
                <a:ext uri="{FF2B5EF4-FFF2-40B4-BE49-F238E27FC236}">
                  <a16:creationId xmlns:a16="http://schemas.microsoft.com/office/drawing/2014/main" id="{59E3440F-D489-483E-A247-C5EB48A3CF0D}"/>
                </a:ext>
              </a:extLst>
            </p:cNvPr>
            <p:cNvSpPr/>
            <p:nvPr/>
          </p:nvSpPr>
          <p:spPr>
            <a:xfrm rot="17228970" flipV="1">
              <a:off x="909046" y="615923"/>
              <a:ext cx="1570019" cy="6431967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3306 w 16035"/>
                <a:gd name="connsiteY2" fmla="*/ 13799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306 w 16035"/>
                <a:gd name="connsiteY2" fmla="*/ 13799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536 w 16035"/>
                <a:gd name="connsiteY2" fmla="*/ 13908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4295 w 10195"/>
                <a:gd name="connsiteY0" fmla="*/ 0 h 26023"/>
                <a:gd name="connsiteX1" fmla="*/ 10195 w 10195"/>
                <a:gd name="connsiteY1" fmla="*/ 13902 h 26023"/>
                <a:gd name="connsiteX2" fmla="*/ 7696 w 10195"/>
                <a:gd name="connsiteY2" fmla="*/ 19301 h 26023"/>
                <a:gd name="connsiteX3" fmla="*/ 7596 w 10195"/>
                <a:gd name="connsiteY3" fmla="*/ 26023 h 26023"/>
                <a:gd name="connsiteX4" fmla="*/ 4626 w 10195"/>
                <a:gd name="connsiteY4" fmla="*/ 23401 h 26023"/>
                <a:gd name="connsiteX5" fmla="*/ 1 w 10195"/>
                <a:gd name="connsiteY5" fmla="*/ 18966 h 26023"/>
                <a:gd name="connsiteX6" fmla="*/ 4295 w 10195"/>
                <a:gd name="connsiteY6" fmla="*/ 0 h 26023"/>
                <a:gd name="connsiteX0" fmla="*/ 4941 w 10841"/>
                <a:gd name="connsiteY0" fmla="*/ 0 h 26023"/>
                <a:gd name="connsiteX1" fmla="*/ 10841 w 10841"/>
                <a:gd name="connsiteY1" fmla="*/ 13902 h 26023"/>
                <a:gd name="connsiteX2" fmla="*/ 8342 w 10841"/>
                <a:gd name="connsiteY2" fmla="*/ 19301 h 26023"/>
                <a:gd name="connsiteX3" fmla="*/ 8242 w 10841"/>
                <a:gd name="connsiteY3" fmla="*/ 26023 h 26023"/>
                <a:gd name="connsiteX4" fmla="*/ 595 w 10841"/>
                <a:gd name="connsiteY4" fmla="*/ 25518 h 26023"/>
                <a:gd name="connsiteX5" fmla="*/ 647 w 10841"/>
                <a:gd name="connsiteY5" fmla="*/ 18966 h 26023"/>
                <a:gd name="connsiteX6" fmla="*/ 4941 w 10841"/>
                <a:gd name="connsiteY6" fmla="*/ 0 h 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1" h="26023">
                  <a:moveTo>
                    <a:pt x="4941" y="0"/>
                  </a:moveTo>
                  <a:cubicBezTo>
                    <a:pt x="7719" y="0"/>
                    <a:pt x="8063" y="13902"/>
                    <a:pt x="10841" y="13902"/>
                  </a:cubicBezTo>
                  <a:cubicBezTo>
                    <a:pt x="9920" y="13902"/>
                    <a:pt x="8775" y="17281"/>
                    <a:pt x="8342" y="19301"/>
                  </a:cubicBezTo>
                  <a:cubicBezTo>
                    <a:pt x="7909" y="21321"/>
                    <a:pt x="7321" y="26023"/>
                    <a:pt x="8242" y="26023"/>
                  </a:cubicBezTo>
                  <a:lnTo>
                    <a:pt x="595" y="25518"/>
                  </a:lnTo>
                  <a:cubicBezTo>
                    <a:pt x="-326" y="25518"/>
                    <a:pt x="-77" y="23219"/>
                    <a:pt x="647" y="18966"/>
                  </a:cubicBezTo>
                  <a:cubicBezTo>
                    <a:pt x="1371" y="14713"/>
                    <a:pt x="4020" y="0"/>
                    <a:pt x="4941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hord 2">
            <a:extLst>
              <a:ext uri="{FF2B5EF4-FFF2-40B4-BE49-F238E27FC236}">
                <a16:creationId xmlns:a16="http://schemas.microsoft.com/office/drawing/2014/main" id="{154E32CC-6AA9-4057-BA91-568070D74749}"/>
              </a:ext>
            </a:extLst>
          </p:cNvPr>
          <p:cNvSpPr/>
          <p:nvPr/>
        </p:nvSpPr>
        <p:spPr>
          <a:xfrm rot="18819580">
            <a:off x="1710831" y="2841200"/>
            <a:ext cx="451401" cy="446078"/>
          </a:xfrm>
          <a:prstGeom prst="chord">
            <a:avLst>
              <a:gd name="adj1" fmla="val 971165"/>
              <a:gd name="adj2" fmla="val 14715586"/>
            </a:avLst>
          </a:pr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B80CFA-6EF0-4B4D-BE96-3B274C818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69609" y="4503212"/>
            <a:ext cx="8677275" cy="7239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A3F093-3E0C-4955-A3E2-C5D99E3243F2}"/>
              </a:ext>
            </a:extLst>
          </p:cNvPr>
          <p:cNvSpPr/>
          <p:nvPr/>
        </p:nvSpPr>
        <p:spPr>
          <a:xfrm>
            <a:off x="-2322704" y="135764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8B534-BECC-42B8-B30E-23E5F20D6A45}"/>
              </a:ext>
            </a:extLst>
          </p:cNvPr>
          <p:cNvSpPr/>
          <p:nvPr/>
        </p:nvSpPr>
        <p:spPr>
          <a:xfrm>
            <a:off x="-1005210" y="850654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60196-9E8E-425B-AA3C-D18E4FC589CA}"/>
              </a:ext>
            </a:extLst>
          </p:cNvPr>
          <p:cNvSpPr/>
          <p:nvPr/>
        </p:nvSpPr>
        <p:spPr>
          <a:xfrm>
            <a:off x="1063540" y="-1279518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ECCCB7-4B98-4D65-873A-933AB78C5829}"/>
              </a:ext>
            </a:extLst>
          </p:cNvPr>
          <p:cNvSpPr/>
          <p:nvPr/>
        </p:nvSpPr>
        <p:spPr>
          <a:xfrm>
            <a:off x="-788035" y="-1369929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tored Data 28">
            <a:extLst>
              <a:ext uri="{FF2B5EF4-FFF2-40B4-BE49-F238E27FC236}">
                <a16:creationId xmlns:a16="http://schemas.microsoft.com/office/drawing/2014/main" id="{C8F0A837-0661-4D8E-81E9-586FDC51A10E}"/>
              </a:ext>
            </a:extLst>
          </p:cNvPr>
          <p:cNvSpPr/>
          <p:nvPr/>
        </p:nvSpPr>
        <p:spPr>
          <a:xfrm rot="14432472">
            <a:off x="10334392" y="656515"/>
            <a:ext cx="3954154" cy="535509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1 w 8454"/>
              <a:gd name="connsiteY0" fmla="*/ 0 h 10000"/>
              <a:gd name="connsiteX1" fmla="*/ 8454 w 8454"/>
              <a:gd name="connsiteY1" fmla="*/ 0 h 10000"/>
              <a:gd name="connsiteX2" fmla="*/ 6787 w 8454"/>
              <a:gd name="connsiteY2" fmla="*/ 5000 h 10000"/>
              <a:gd name="connsiteX3" fmla="*/ 8454 w 8454"/>
              <a:gd name="connsiteY3" fmla="*/ 10000 h 10000"/>
              <a:gd name="connsiteX4" fmla="*/ 121 w 8454"/>
              <a:gd name="connsiteY4" fmla="*/ 10000 h 10000"/>
              <a:gd name="connsiteX5" fmla="*/ 3862 w 8454"/>
              <a:gd name="connsiteY5" fmla="*/ 4331 h 10000"/>
              <a:gd name="connsiteX6" fmla="*/ 121 w 8454"/>
              <a:gd name="connsiteY6" fmla="*/ 0 h 10000"/>
              <a:gd name="connsiteX0" fmla="*/ 4164 w 10015"/>
              <a:gd name="connsiteY0" fmla="*/ 1298 h 10000"/>
              <a:gd name="connsiteX1" fmla="*/ 10015 w 10015"/>
              <a:gd name="connsiteY1" fmla="*/ 0 h 10000"/>
              <a:gd name="connsiteX2" fmla="*/ 8043 w 10015"/>
              <a:gd name="connsiteY2" fmla="*/ 5000 h 10000"/>
              <a:gd name="connsiteX3" fmla="*/ 10015 w 10015"/>
              <a:gd name="connsiteY3" fmla="*/ 10000 h 10000"/>
              <a:gd name="connsiteX4" fmla="*/ 158 w 10015"/>
              <a:gd name="connsiteY4" fmla="*/ 10000 h 10000"/>
              <a:gd name="connsiteX5" fmla="*/ 4583 w 10015"/>
              <a:gd name="connsiteY5" fmla="*/ 4331 h 10000"/>
              <a:gd name="connsiteX6" fmla="*/ 4164 w 10015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8211 w 10183"/>
              <a:gd name="connsiteY2" fmla="*/ 5000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6939 w 10183"/>
              <a:gd name="connsiteY2" fmla="*/ 5985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615 w 10466"/>
              <a:gd name="connsiteY0" fmla="*/ 1298 h 10000"/>
              <a:gd name="connsiteX1" fmla="*/ 10466 w 10466"/>
              <a:gd name="connsiteY1" fmla="*/ 0 h 10000"/>
              <a:gd name="connsiteX2" fmla="*/ 7222 w 10466"/>
              <a:gd name="connsiteY2" fmla="*/ 5985 h 10000"/>
              <a:gd name="connsiteX3" fmla="*/ 10466 w 10466"/>
              <a:gd name="connsiteY3" fmla="*/ 10000 h 10000"/>
              <a:gd name="connsiteX4" fmla="*/ 609 w 10466"/>
              <a:gd name="connsiteY4" fmla="*/ 10000 h 10000"/>
              <a:gd name="connsiteX5" fmla="*/ 761 w 10466"/>
              <a:gd name="connsiteY5" fmla="*/ 5442 h 10000"/>
              <a:gd name="connsiteX6" fmla="*/ 4615 w 10466"/>
              <a:gd name="connsiteY6" fmla="*/ 12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6" h="10000">
                <a:moveTo>
                  <a:pt x="4615" y="1298"/>
                </a:moveTo>
                <a:lnTo>
                  <a:pt x="10466" y="0"/>
                </a:lnTo>
                <a:cubicBezTo>
                  <a:pt x="9377" y="0"/>
                  <a:pt x="7222" y="3224"/>
                  <a:pt x="7222" y="5985"/>
                </a:cubicBezTo>
                <a:cubicBezTo>
                  <a:pt x="7222" y="8746"/>
                  <a:pt x="9377" y="10000"/>
                  <a:pt x="10466" y="10000"/>
                </a:cubicBezTo>
                <a:lnTo>
                  <a:pt x="609" y="10000"/>
                </a:lnTo>
                <a:cubicBezTo>
                  <a:pt x="-480" y="10000"/>
                  <a:pt x="93" y="6892"/>
                  <a:pt x="761" y="5442"/>
                </a:cubicBezTo>
                <a:cubicBezTo>
                  <a:pt x="1429" y="3992"/>
                  <a:pt x="3526" y="1298"/>
                  <a:pt x="4615" y="1298"/>
                </a:cubicBezTo>
                <a:close/>
              </a:path>
            </a:pathLst>
          </a:cu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B01D80D5-45CA-45B5-8587-FB6E9A9F4F9A}"/>
              </a:ext>
            </a:extLst>
          </p:cNvPr>
          <p:cNvSpPr/>
          <p:nvPr/>
        </p:nvSpPr>
        <p:spPr>
          <a:xfrm rot="16039441">
            <a:off x="9275893" y="1065297"/>
            <a:ext cx="1729552" cy="898655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9014 w 10000"/>
              <a:gd name="connsiteY2" fmla="*/ 5283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9014 w 10000"/>
              <a:gd name="connsiteY2" fmla="*/ 5283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371"/>
              <a:gd name="connsiteX1" fmla="*/ 10000 w 10000"/>
              <a:gd name="connsiteY1" fmla="*/ 0 h 10371"/>
              <a:gd name="connsiteX2" fmla="*/ 9014 w 10000"/>
              <a:gd name="connsiteY2" fmla="*/ 5283 h 10371"/>
              <a:gd name="connsiteX3" fmla="*/ 10000 w 10000"/>
              <a:gd name="connsiteY3" fmla="*/ 10000 h 10371"/>
              <a:gd name="connsiteX4" fmla="*/ 1667 w 10000"/>
              <a:gd name="connsiteY4" fmla="*/ 10000 h 10371"/>
              <a:gd name="connsiteX5" fmla="*/ 0 w 10000"/>
              <a:gd name="connsiteY5" fmla="*/ 5000 h 10371"/>
              <a:gd name="connsiteX6" fmla="*/ 1667 w 10000"/>
              <a:gd name="connsiteY6" fmla="*/ 0 h 10371"/>
              <a:gd name="connsiteX0" fmla="*/ 1667 w 10000"/>
              <a:gd name="connsiteY0" fmla="*/ 0 h 10047"/>
              <a:gd name="connsiteX1" fmla="*/ 10000 w 10000"/>
              <a:gd name="connsiteY1" fmla="*/ 0 h 10047"/>
              <a:gd name="connsiteX2" fmla="*/ 9014 w 10000"/>
              <a:gd name="connsiteY2" fmla="*/ 5283 h 10047"/>
              <a:gd name="connsiteX3" fmla="*/ 10000 w 10000"/>
              <a:gd name="connsiteY3" fmla="*/ 10000 h 10047"/>
              <a:gd name="connsiteX4" fmla="*/ 1667 w 10000"/>
              <a:gd name="connsiteY4" fmla="*/ 10000 h 10047"/>
              <a:gd name="connsiteX5" fmla="*/ 0 w 10000"/>
              <a:gd name="connsiteY5" fmla="*/ 5000 h 10047"/>
              <a:gd name="connsiteX6" fmla="*/ 1667 w 10000"/>
              <a:gd name="connsiteY6" fmla="*/ 0 h 10047"/>
              <a:gd name="connsiteX0" fmla="*/ 1667 w 10000"/>
              <a:gd name="connsiteY0" fmla="*/ 0 h 10013"/>
              <a:gd name="connsiteX1" fmla="*/ 10000 w 10000"/>
              <a:gd name="connsiteY1" fmla="*/ 0 h 10013"/>
              <a:gd name="connsiteX2" fmla="*/ 9014 w 10000"/>
              <a:gd name="connsiteY2" fmla="*/ 5283 h 10013"/>
              <a:gd name="connsiteX3" fmla="*/ 10000 w 10000"/>
              <a:gd name="connsiteY3" fmla="*/ 10000 h 10013"/>
              <a:gd name="connsiteX4" fmla="*/ 1667 w 10000"/>
              <a:gd name="connsiteY4" fmla="*/ 10000 h 10013"/>
              <a:gd name="connsiteX5" fmla="*/ 0 w 10000"/>
              <a:gd name="connsiteY5" fmla="*/ 5000 h 10013"/>
              <a:gd name="connsiteX6" fmla="*/ 1667 w 10000"/>
              <a:gd name="connsiteY6" fmla="*/ 0 h 10013"/>
              <a:gd name="connsiteX0" fmla="*/ 97 w 8430"/>
              <a:gd name="connsiteY0" fmla="*/ 0 h 10013"/>
              <a:gd name="connsiteX1" fmla="*/ 8430 w 8430"/>
              <a:gd name="connsiteY1" fmla="*/ 0 h 10013"/>
              <a:gd name="connsiteX2" fmla="*/ 7444 w 8430"/>
              <a:gd name="connsiteY2" fmla="*/ 5283 h 10013"/>
              <a:gd name="connsiteX3" fmla="*/ 8430 w 8430"/>
              <a:gd name="connsiteY3" fmla="*/ 10000 h 10013"/>
              <a:gd name="connsiteX4" fmla="*/ 97 w 8430"/>
              <a:gd name="connsiteY4" fmla="*/ 10000 h 10013"/>
              <a:gd name="connsiteX5" fmla="*/ 5159 w 8430"/>
              <a:gd name="connsiteY5" fmla="*/ 5269 h 10013"/>
              <a:gd name="connsiteX6" fmla="*/ 97 w 8430"/>
              <a:gd name="connsiteY6" fmla="*/ 0 h 10013"/>
              <a:gd name="connsiteX0" fmla="*/ 7126 w 10018"/>
              <a:gd name="connsiteY0" fmla="*/ 0 h 10809"/>
              <a:gd name="connsiteX1" fmla="*/ 10018 w 10018"/>
              <a:gd name="connsiteY1" fmla="*/ 809 h 10809"/>
              <a:gd name="connsiteX2" fmla="*/ 8848 w 10018"/>
              <a:gd name="connsiteY2" fmla="*/ 6085 h 10809"/>
              <a:gd name="connsiteX3" fmla="*/ 10018 w 10018"/>
              <a:gd name="connsiteY3" fmla="*/ 10796 h 10809"/>
              <a:gd name="connsiteX4" fmla="*/ 133 w 10018"/>
              <a:gd name="connsiteY4" fmla="*/ 10796 h 10809"/>
              <a:gd name="connsiteX5" fmla="*/ 6138 w 10018"/>
              <a:gd name="connsiteY5" fmla="*/ 6071 h 10809"/>
              <a:gd name="connsiteX6" fmla="*/ 7126 w 10018"/>
              <a:gd name="connsiteY6" fmla="*/ 0 h 10809"/>
              <a:gd name="connsiteX0" fmla="*/ 1192 w 4084"/>
              <a:gd name="connsiteY0" fmla="*/ 0 h 14052"/>
              <a:gd name="connsiteX1" fmla="*/ 4084 w 4084"/>
              <a:gd name="connsiteY1" fmla="*/ 809 h 14052"/>
              <a:gd name="connsiteX2" fmla="*/ 2914 w 4084"/>
              <a:gd name="connsiteY2" fmla="*/ 6085 h 14052"/>
              <a:gd name="connsiteX3" fmla="*/ 4084 w 4084"/>
              <a:gd name="connsiteY3" fmla="*/ 10796 h 14052"/>
              <a:gd name="connsiteX4" fmla="*/ 680 w 4084"/>
              <a:gd name="connsiteY4" fmla="*/ 14052 h 14052"/>
              <a:gd name="connsiteX5" fmla="*/ 204 w 4084"/>
              <a:gd name="connsiteY5" fmla="*/ 6071 h 14052"/>
              <a:gd name="connsiteX6" fmla="*/ 1192 w 4084"/>
              <a:gd name="connsiteY6" fmla="*/ 0 h 14052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02 w 10000"/>
              <a:gd name="connsiteY2" fmla="*/ 453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02 w 10000"/>
              <a:gd name="connsiteY2" fmla="*/ 453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50 w 10000"/>
              <a:gd name="connsiteY2" fmla="*/ 4333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17 w 10000"/>
              <a:gd name="connsiteY2" fmla="*/ 447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2919" y="0"/>
                </a:moveTo>
                <a:lnTo>
                  <a:pt x="10000" y="576"/>
                </a:lnTo>
                <a:cubicBezTo>
                  <a:pt x="8186" y="1801"/>
                  <a:pt x="7427" y="3495"/>
                  <a:pt x="7417" y="4470"/>
                </a:cubicBezTo>
                <a:cubicBezTo>
                  <a:pt x="7410" y="5445"/>
                  <a:pt x="6903" y="6243"/>
                  <a:pt x="10000" y="7683"/>
                </a:cubicBezTo>
                <a:lnTo>
                  <a:pt x="1665" y="10000"/>
                </a:lnTo>
                <a:cubicBezTo>
                  <a:pt x="-1009" y="10000"/>
                  <a:pt x="291" y="5987"/>
                  <a:pt x="500" y="4320"/>
                </a:cubicBezTo>
                <a:cubicBezTo>
                  <a:pt x="708" y="2654"/>
                  <a:pt x="245" y="0"/>
                  <a:pt x="2919" y="0"/>
                </a:cubicBezTo>
                <a:close/>
              </a:path>
            </a:pathLst>
          </a:custGeom>
          <a:pattFill prst="pct7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6FF68-8C87-48E5-8A72-2C941F25E540}"/>
              </a:ext>
            </a:extLst>
          </p:cNvPr>
          <p:cNvSpPr/>
          <p:nvPr/>
        </p:nvSpPr>
        <p:spPr>
          <a:xfrm>
            <a:off x="-373289" y="4948367"/>
            <a:ext cx="6556250" cy="1507169"/>
          </a:xfrm>
          <a:prstGeom prst="rect">
            <a:avLst/>
          </a:prstGeom>
          <a:pattFill prst="pct70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B4B80D64-EE59-42D1-8C64-E90F1C96A6BB}"/>
              </a:ext>
            </a:extLst>
          </p:cNvPr>
          <p:cNvSpPr/>
          <p:nvPr/>
        </p:nvSpPr>
        <p:spPr>
          <a:xfrm rot="16200000" flipV="1">
            <a:off x="2278418" y="1339026"/>
            <a:ext cx="1296013" cy="65562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4603 w 10000"/>
              <a:gd name="connsiteY2" fmla="*/ 5026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4603 w 16746"/>
              <a:gd name="connsiteY2" fmla="*/ 502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8571 w 16746"/>
              <a:gd name="connsiteY2" fmla="*/ 515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233 w 15312"/>
              <a:gd name="connsiteY0" fmla="*/ 0 h 10000"/>
              <a:gd name="connsiteX1" fmla="*/ 15312 w 15312"/>
              <a:gd name="connsiteY1" fmla="*/ 2257 h 10000"/>
              <a:gd name="connsiteX2" fmla="*/ 7137 w 15312"/>
              <a:gd name="connsiteY2" fmla="*/ 5156 h 10000"/>
              <a:gd name="connsiteX3" fmla="*/ 8566 w 15312"/>
              <a:gd name="connsiteY3" fmla="*/ 10000 h 10000"/>
              <a:gd name="connsiteX4" fmla="*/ 233 w 15312"/>
              <a:gd name="connsiteY4" fmla="*/ 10000 h 10000"/>
              <a:gd name="connsiteX5" fmla="*/ 1423 w 15312"/>
              <a:gd name="connsiteY5" fmla="*/ 5039 h 10000"/>
              <a:gd name="connsiteX6" fmla="*/ 233 w 15312"/>
              <a:gd name="connsiteY6" fmla="*/ 0 h 10000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5566 w 14058"/>
              <a:gd name="connsiteY0" fmla="*/ 0 h 10117"/>
              <a:gd name="connsiteX1" fmla="*/ 14058 w 14058"/>
              <a:gd name="connsiteY1" fmla="*/ 2374 h 10117"/>
              <a:gd name="connsiteX2" fmla="*/ 5883 w 14058"/>
              <a:gd name="connsiteY2" fmla="*/ 5273 h 10117"/>
              <a:gd name="connsiteX3" fmla="*/ 7312 w 14058"/>
              <a:gd name="connsiteY3" fmla="*/ 10117 h 10117"/>
              <a:gd name="connsiteX4" fmla="*/ 1757 w 14058"/>
              <a:gd name="connsiteY4" fmla="*/ 10026 h 10117"/>
              <a:gd name="connsiteX5" fmla="*/ 169 w 14058"/>
              <a:gd name="connsiteY5" fmla="*/ 5156 h 10117"/>
              <a:gd name="connsiteX6" fmla="*/ 5566 w 14058"/>
              <a:gd name="connsiteY6" fmla="*/ 0 h 10117"/>
              <a:gd name="connsiteX0" fmla="*/ 5433 w 13925"/>
              <a:gd name="connsiteY0" fmla="*/ 0 h 10300"/>
              <a:gd name="connsiteX1" fmla="*/ 13925 w 13925"/>
              <a:gd name="connsiteY1" fmla="*/ 2374 h 10300"/>
              <a:gd name="connsiteX2" fmla="*/ 5750 w 13925"/>
              <a:gd name="connsiteY2" fmla="*/ 5273 h 10300"/>
              <a:gd name="connsiteX3" fmla="*/ 7179 w 13925"/>
              <a:gd name="connsiteY3" fmla="*/ 10117 h 10300"/>
              <a:gd name="connsiteX4" fmla="*/ 3211 w 13925"/>
              <a:gd name="connsiteY4" fmla="*/ 10300 h 10300"/>
              <a:gd name="connsiteX5" fmla="*/ 36 w 13925"/>
              <a:gd name="connsiteY5" fmla="*/ 5156 h 10300"/>
              <a:gd name="connsiteX6" fmla="*/ 5433 w 13925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4661 w 12836"/>
              <a:gd name="connsiteY2" fmla="*/ 5273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419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5592 w 12655"/>
              <a:gd name="connsiteY3" fmla="*/ 10052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768"/>
              <a:gd name="connsiteX1" fmla="*/ 12655 w 12655"/>
              <a:gd name="connsiteY1" fmla="*/ 2647 h 10768"/>
              <a:gd name="connsiteX2" fmla="*/ 4638 w 12655"/>
              <a:gd name="connsiteY2" fmla="*/ 5220 h 10768"/>
              <a:gd name="connsiteX3" fmla="*/ 5433 w 12655"/>
              <a:gd name="connsiteY3" fmla="*/ 10768 h 10768"/>
              <a:gd name="connsiteX4" fmla="*/ 2100 w 12655"/>
              <a:gd name="connsiteY4" fmla="*/ 10521 h 10768"/>
              <a:gd name="connsiteX5" fmla="*/ 36 w 12655"/>
              <a:gd name="connsiteY5" fmla="*/ 5429 h 10768"/>
              <a:gd name="connsiteX6" fmla="*/ 3766 w 12655"/>
              <a:gd name="connsiteY6" fmla="*/ 0 h 10768"/>
              <a:gd name="connsiteX0" fmla="*/ 3766 w 12655"/>
              <a:gd name="connsiteY0" fmla="*/ 0 h 10755"/>
              <a:gd name="connsiteX1" fmla="*/ 12655 w 12655"/>
              <a:gd name="connsiteY1" fmla="*/ 2647 h 10755"/>
              <a:gd name="connsiteX2" fmla="*/ 4638 w 12655"/>
              <a:gd name="connsiteY2" fmla="*/ 5220 h 10755"/>
              <a:gd name="connsiteX3" fmla="*/ 6227 w 12655"/>
              <a:gd name="connsiteY3" fmla="*/ 10755 h 10755"/>
              <a:gd name="connsiteX4" fmla="*/ 2100 w 12655"/>
              <a:gd name="connsiteY4" fmla="*/ 10521 h 10755"/>
              <a:gd name="connsiteX5" fmla="*/ 36 w 12655"/>
              <a:gd name="connsiteY5" fmla="*/ 5429 h 10755"/>
              <a:gd name="connsiteX6" fmla="*/ 3766 w 12655"/>
              <a:gd name="connsiteY6" fmla="*/ 0 h 10755"/>
              <a:gd name="connsiteX0" fmla="*/ 3766 w 12936"/>
              <a:gd name="connsiteY0" fmla="*/ 0 h 10755"/>
              <a:gd name="connsiteX1" fmla="*/ 12936 w 12936"/>
              <a:gd name="connsiteY1" fmla="*/ 2611 h 10755"/>
              <a:gd name="connsiteX2" fmla="*/ 4638 w 12936"/>
              <a:gd name="connsiteY2" fmla="*/ 5220 h 10755"/>
              <a:gd name="connsiteX3" fmla="*/ 6227 w 12936"/>
              <a:gd name="connsiteY3" fmla="*/ 10755 h 10755"/>
              <a:gd name="connsiteX4" fmla="*/ 2100 w 12936"/>
              <a:gd name="connsiteY4" fmla="*/ 10521 h 10755"/>
              <a:gd name="connsiteX5" fmla="*/ 36 w 12936"/>
              <a:gd name="connsiteY5" fmla="*/ 5429 h 10755"/>
              <a:gd name="connsiteX6" fmla="*/ 3766 w 12936"/>
              <a:gd name="connsiteY6" fmla="*/ 0 h 1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" h="10755">
                <a:moveTo>
                  <a:pt x="3766" y="0"/>
                </a:moveTo>
                <a:cubicBezTo>
                  <a:pt x="6439" y="1600"/>
                  <a:pt x="7327" y="1624"/>
                  <a:pt x="12936" y="2611"/>
                </a:cubicBezTo>
                <a:cubicBezTo>
                  <a:pt x="9952" y="2976"/>
                  <a:pt x="5756" y="3863"/>
                  <a:pt x="4638" y="5220"/>
                </a:cubicBezTo>
                <a:cubicBezTo>
                  <a:pt x="3520" y="6577"/>
                  <a:pt x="7131" y="10664"/>
                  <a:pt x="6227" y="10755"/>
                </a:cubicBezTo>
                <a:lnTo>
                  <a:pt x="2100" y="10521"/>
                </a:lnTo>
                <a:cubicBezTo>
                  <a:pt x="1179" y="10521"/>
                  <a:pt x="-242" y="7183"/>
                  <a:pt x="36" y="5429"/>
                </a:cubicBezTo>
                <a:cubicBezTo>
                  <a:pt x="314" y="3675"/>
                  <a:pt x="2845" y="0"/>
                  <a:pt x="3766" y="0"/>
                </a:cubicBezTo>
                <a:close/>
              </a:path>
            </a:pathLst>
          </a:custGeom>
          <a:pattFill prst="pct30">
            <a:fgClr>
              <a:srgbClr val="90C9F8"/>
            </a:fgClr>
            <a:bgClr>
              <a:schemeClr val="bg1"/>
            </a:bgClr>
          </a:pattFill>
          <a:ln>
            <a:solidFill>
              <a:srgbClr val="90C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C65E7-855D-407A-B6D1-651EC0B4A44F}"/>
              </a:ext>
            </a:extLst>
          </p:cNvPr>
          <p:cNvSpPr/>
          <p:nvPr/>
        </p:nvSpPr>
        <p:spPr>
          <a:xfrm>
            <a:off x="11955439" y="-163773"/>
            <a:ext cx="4148919" cy="835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A22437-2F4E-489C-BE70-1837D8255D77}"/>
              </a:ext>
            </a:extLst>
          </p:cNvPr>
          <p:cNvSpPr/>
          <p:nvPr/>
        </p:nvSpPr>
        <p:spPr>
          <a:xfrm>
            <a:off x="-4068520" y="-625523"/>
            <a:ext cx="4148919" cy="835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E8413F-C38E-4DFB-B202-DDC6CB6EF3C9}"/>
              </a:ext>
            </a:extLst>
          </p:cNvPr>
          <p:cNvSpPr/>
          <p:nvPr/>
        </p:nvSpPr>
        <p:spPr>
          <a:xfrm>
            <a:off x="-625537" y="5786073"/>
            <a:ext cx="14109525" cy="1940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6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C9005C-75F2-4404-9023-3F8E3EDEE88E}"/>
              </a:ext>
            </a:extLst>
          </p:cNvPr>
          <p:cNvGrpSpPr/>
          <p:nvPr/>
        </p:nvGrpSpPr>
        <p:grpSpPr>
          <a:xfrm>
            <a:off x="-4068520" y="-1369929"/>
            <a:ext cx="20172878" cy="9558586"/>
            <a:chOff x="-4068520" y="-1369929"/>
            <a:chExt cx="20172878" cy="9558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B55278-567B-4658-827B-1FC1AEC4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50" y="0"/>
              <a:ext cx="12192000" cy="658139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691B70-888D-4478-88AC-5F926BFC52C6}"/>
                </a:ext>
              </a:extLst>
            </p:cNvPr>
            <p:cNvGrpSpPr/>
            <p:nvPr/>
          </p:nvGrpSpPr>
          <p:grpSpPr>
            <a:xfrm>
              <a:off x="-1521928" y="2964706"/>
              <a:ext cx="6431967" cy="2408250"/>
              <a:chOff x="-1521928" y="2964706"/>
              <a:chExt cx="6431967" cy="2408250"/>
            </a:xfrm>
          </p:grpSpPr>
          <p:sp>
            <p:nvSpPr>
              <p:cNvPr id="16" name="Flowchart: Stored Data 15">
                <a:extLst>
                  <a:ext uri="{FF2B5EF4-FFF2-40B4-BE49-F238E27FC236}">
                    <a16:creationId xmlns:a16="http://schemas.microsoft.com/office/drawing/2014/main" id="{FCFFCF46-9B7F-48E0-AA49-CA5439C6AFBF}"/>
                  </a:ext>
                </a:extLst>
              </p:cNvPr>
              <p:cNvSpPr/>
              <p:nvPr/>
            </p:nvSpPr>
            <p:spPr>
              <a:xfrm rot="17228970">
                <a:off x="317804" y="1261170"/>
                <a:ext cx="2408250" cy="581532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04 w 16629"/>
                  <a:gd name="connsiteY0" fmla="*/ 0 h 22105"/>
                  <a:gd name="connsiteX1" fmla="*/ 16629 w 16629"/>
                  <a:gd name="connsiteY1" fmla="*/ 12041 h 22105"/>
                  <a:gd name="connsiteX2" fmla="*/ 15458 w 16629"/>
                  <a:gd name="connsiteY2" fmla="*/ 17209 h 22105"/>
                  <a:gd name="connsiteX3" fmla="*/ 16435 w 16629"/>
                  <a:gd name="connsiteY3" fmla="*/ 22105 h 22105"/>
                  <a:gd name="connsiteX4" fmla="*/ 11060 w 16629"/>
                  <a:gd name="connsiteY4" fmla="*/ 21540 h 22105"/>
                  <a:gd name="connsiteX5" fmla="*/ 6435 w 16629"/>
                  <a:gd name="connsiteY5" fmla="*/ 17105 h 22105"/>
                  <a:gd name="connsiteX6" fmla="*/ 104 w 16629"/>
                  <a:gd name="connsiteY6" fmla="*/ 0 h 22105"/>
                  <a:gd name="connsiteX0" fmla="*/ 104 w 16629"/>
                  <a:gd name="connsiteY0" fmla="*/ 0 h 21899"/>
                  <a:gd name="connsiteX1" fmla="*/ 16629 w 16629"/>
                  <a:gd name="connsiteY1" fmla="*/ 12041 h 21899"/>
                  <a:gd name="connsiteX2" fmla="*/ 15458 w 16629"/>
                  <a:gd name="connsiteY2" fmla="*/ 17209 h 21899"/>
                  <a:gd name="connsiteX3" fmla="*/ 15975 w 16629"/>
                  <a:gd name="connsiteY3" fmla="*/ 21899 h 21899"/>
                  <a:gd name="connsiteX4" fmla="*/ 11060 w 16629"/>
                  <a:gd name="connsiteY4" fmla="*/ 21540 h 21899"/>
                  <a:gd name="connsiteX5" fmla="*/ 6435 w 16629"/>
                  <a:gd name="connsiteY5" fmla="*/ 17105 h 21899"/>
                  <a:gd name="connsiteX6" fmla="*/ 104 w 16629"/>
                  <a:gd name="connsiteY6" fmla="*/ 0 h 21899"/>
                  <a:gd name="connsiteX0" fmla="*/ 104 w 16629"/>
                  <a:gd name="connsiteY0" fmla="*/ 0 h 22084"/>
                  <a:gd name="connsiteX1" fmla="*/ 16629 w 16629"/>
                  <a:gd name="connsiteY1" fmla="*/ 12041 h 22084"/>
                  <a:gd name="connsiteX2" fmla="*/ 15458 w 16629"/>
                  <a:gd name="connsiteY2" fmla="*/ 17209 h 22084"/>
                  <a:gd name="connsiteX3" fmla="*/ 15953 w 16629"/>
                  <a:gd name="connsiteY3" fmla="*/ 22084 h 22084"/>
                  <a:gd name="connsiteX4" fmla="*/ 11060 w 16629"/>
                  <a:gd name="connsiteY4" fmla="*/ 21540 h 22084"/>
                  <a:gd name="connsiteX5" fmla="*/ 6435 w 16629"/>
                  <a:gd name="connsiteY5" fmla="*/ 17105 h 22084"/>
                  <a:gd name="connsiteX6" fmla="*/ 104 w 16629"/>
                  <a:gd name="connsiteY6" fmla="*/ 0 h 2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" h="22084">
                    <a:moveTo>
                      <a:pt x="104" y="0"/>
                    </a:moveTo>
                    <a:cubicBezTo>
                      <a:pt x="2882" y="0"/>
                      <a:pt x="13851" y="12041"/>
                      <a:pt x="16629" y="12041"/>
                    </a:cubicBezTo>
                    <a:cubicBezTo>
                      <a:pt x="15708" y="12041"/>
                      <a:pt x="15571" y="15535"/>
                      <a:pt x="15458" y="17209"/>
                    </a:cubicBezTo>
                    <a:cubicBezTo>
                      <a:pt x="15345" y="18883"/>
                      <a:pt x="15032" y="22084"/>
                      <a:pt x="15953" y="22084"/>
                    </a:cubicBezTo>
                    <a:lnTo>
                      <a:pt x="11060" y="21540"/>
                    </a:lnTo>
                    <a:cubicBezTo>
                      <a:pt x="10139" y="21540"/>
                      <a:pt x="8261" y="20695"/>
                      <a:pt x="6435" y="17105"/>
                    </a:cubicBezTo>
                    <a:cubicBezTo>
                      <a:pt x="4609" y="13515"/>
                      <a:pt x="-817" y="0"/>
                      <a:pt x="104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Stored Data 15">
                <a:extLst>
                  <a:ext uri="{FF2B5EF4-FFF2-40B4-BE49-F238E27FC236}">
                    <a16:creationId xmlns:a16="http://schemas.microsoft.com/office/drawing/2014/main" id="{59E3440F-D489-483E-A247-C5EB48A3CF0D}"/>
                  </a:ext>
                </a:extLst>
              </p:cNvPr>
              <p:cNvSpPr/>
              <p:nvPr/>
            </p:nvSpPr>
            <p:spPr>
              <a:xfrm rot="17228970" flipV="1">
                <a:off x="909046" y="615923"/>
                <a:ext cx="1570019" cy="643196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3306 w 16035"/>
                  <a:gd name="connsiteY2" fmla="*/ 13799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306 w 16035"/>
                  <a:gd name="connsiteY2" fmla="*/ 13799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536 w 16035"/>
                  <a:gd name="connsiteY2" fmla="*/ 13908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4295 w 10195"/>
                  <a:gd name="connsiteY0" fmla="*/ 0 h 26023"/>
                  <a:gd name="connsiteX1" fmla="*/ 10195 w 10195"/>
                  <a:gd name="connsiteY1" fmla="*/ 13902 h 26023"/>
                  <a:gd name="connsiteX2" fmla="*/ 7696 w 10195"/>
                  <a:gd name="connsiteY2" fmla="*/ 19301 h 26023"/>
                  <a:gd name="connsiteX3" fmla="*/ 7596 w 10195"/>
                  <a:gd name="connsiteY3" fmla="*/ 26023 h 26023"/>
                  <a:gd name="connsiteX4" fmla="*/ 4626 w 10195"/>
                  <a:gd name="connsiteY4" fmla="*/ 23401 h 26023"/>
                  <a:gd name="connsiteX5" fmla="*/ 1 w 10195"/>
                  <a:gd name="connsiteY5" fmla="*/ 18966 h 26023"/>
                  <a:gd name="connsiteX6" fmla="*/ 4295 w 10195"/>
                  <a:gd name="connsiteY6" fmla="*/ 0 h 26023"/>
                  <a:gd name="connsiteX0" fmla="*/ 4941 w 10841"/>
                  <a:gd name="connsiteY0" fmla="*/ 0 h 26023"/>
                  <a:gd name="connsiteX1" fmla="*/ 10841 w 10841"/>
                  <a:gd name="connsiteY1" fmla="*/ 13902 h 26023"/>
                  <a:gd name="connsiteX2" fmla="*/ 8342 w 10841"/>
                  <a:gd name="connsiteY2" fmla="*/ 19301 h 26023"/>
                  <a:gd name="connsiteX3" fmla="*/ 8242 w 10841"/>
                  <a:gd name="connsiteY3" fmla="*/ 26023 h 26023"/>
                  <a:gd name="connsiteX4" fmla="*/ 595 w 10841"/>
                  <a:gd name="connsiteY4" fmla="*/ 25518 h 26023"/>
                  <a:gd name="connsiteX5" fmla="*/ 647 w 10841"/>
                  <a:gd name="connsiteY5" fmla="*/ 18966 h 26023"/>
                  <a:gd name="connsiteX6" fmla="*/ 4941 w 10841"/>
                  <a:gd name="connsiteY6" fmla="*/ 0 h 2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1" h="26023">
                    <a:moveTo>
                      <a:pt x="4941" y="0"/>
                    </a:moveTo>
                    <a:cubicBezTo>
                      <a:pt x="7719" y="0"/>
                      <a:pt x="8063" y="13902"/>
                      <a:pt x="10841" y="13902"/>
                    </a:cubicBezTo>
                    <a:cubicBezTo>
                      <a:pt x="9920" y="13902"/>
                      <a:pt x="8775" y="17281"/>
                      <a:pt x="8342" y="19301"/>
                    </a:cubicBezTo>
                    <a:cubicBezTo>
                      <a:pt x="7909" y="21321"/>
                      <a:pt x="7321" y="26023"/>
                      <a:pt x="8242" y="26023"/>
                    </a:cubicBezTo>
                    <a:lnTo>
                      <a:pt x="595" y="25518"/>
                    </a:lnTo>
                    <a:cubicBezTo>
                      <a:pt x="-326" y="25518"/>
                      <a:pt x="-77" y="23219"/>
                      <a:pt x="647" y="18966"/>
                    </a:cubicBezTo>
                    <a:cubicBezTo>
                      <a:pt x="1371" y="14713"/>
                      <a:pt x="4020" y="0"/>
                      <a:pt x="4941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154E32CC-6AA9-4057-BA91-568070D74749}"/>
                </a:ext>
              </a:extLst>
            </p:cNvPr>
            <p:cNvSpPr/>
            <p:nvPr/>
          </p:nvSpPr>
          <p:spPr>
            <a:xfrm rot="18819580">
              <a:off x="1710831" y="2841200"/>
              <a:ext cx="451401" cy="446078"/>
            </a:xfrm>
            <a:prstGeom prst="chord">
              <a:avLst>
                <a:gd name="adj1" fmla="val 971165"/>
                <a:gd name="adj2" fmla="val 14715586"/>
              </a:avLst>
            </a:pr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0B80CFA-6EF0-4B4D-BE96-3B274C81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69609" y="4503212"/>
              <a:ext cx="8677275" cy="7239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A3F093-3E0C-4955-A3E2-C5D99E3243F2}"/>
                </a:ext>
              </a:extLst>
            </p:cNvPr>
            <p:cNvSpPr/>
            <p:nvPr/>
          </p:nvSpPr>
          <p:spPr>
            <a:xfrm>
              <a:off x="-2322704" y="135764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68B534-BECC-42B8-B30E-23E5F20D6A45}"/>
                </a:ext>
              </a:extLst>
            </p:cNvPr>
            <p:cNvSpPr/>
            <p:nvPr/>
          </p:nvSpPr>
          <p:spPr>
            <a:xfrm>
              <a:off x="-1005210" y="850654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160196-9E8E-425B-AA3C-D18E4FC589CA}"/>
                </a:ext>
              </a:extLst>
            </p:cNvPr>
            <p:cNvSpPr/>
            <p:nvPr/>
          </p:nvSpPr>
          <p:spPr>
            <a:xfrm>
              <a:off x="1063540" y="-1279518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ECCCB7-4B98-4D65-873A-933AB78C5829}"/>
                </a:ext>
              </a:extLst>
            </p:cNvPr>
            <p:cNvSpPr/>
            <p:nvPr/>
          </p:nvSpPr>
          <p:spPr>
            <a:xfrm>
              <a:off x="-788035" y="-1369929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Stored Data 28">
              <a:extLst>
                <a:ext uri="{FF2B5EF4-FFF2-40B4-BE49-F238E27FC236}">
                  <a16:creationId xmlns:a16="http://schemas.microsoft.com/office/drawing/2014/main" id="{C8F0A837-0661-4D8E-81E9-586FDC51A10E}"/>
                </a:ext>
              </a:extLst>
            </p:cNvPr>
            <p:cNvSpPr/>
            <p:nvPr/>
          </p:nvSpPr>
          <p:spPr>
            <a:xfrm rot="14432472">
              <a:off x="10334392" y="656515"/>
              <a:ext cx="3954154" cy="535509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21 w 8454"/>
                <a:gd name="connsiteY0" fmla="*/ 0 h 10000"/>
                <a:gd name="connsiteX1" fmla="*/ 8454 w 8454"/>
                <a:gd name="connsiteY1" fmla="*/ 0 h 10000"/>
                <a:gd name="connsiteX2" fmla="*/ 6787 w 8454"/>
                <a:gd name="connsiteY2" fmla="*/ 5000 h 10000"/>
                <a:gd name="connsiteX3" fmla="*/ 8454 w 8454"/>
                <a:gd name="connsiteY3" fmla="*/ 10000 h 10000"/>
                <a:gd name="connsiteX4" fmla="*/ 121 w 8454"/>
                <a:gd name="connsiteY4" fmla="*/ 10000 h 10000"/>
                <a:gd name="connsiteX5" fmla="*/ 3862 w 8454"/>
                <a:gd name="connsiteY5" fmla="*/ 4331 h 10000"/>
                <a:gd name="connsiteX6" fmla="*/ 121 w 8454"/>
                <a:gd name="connsiteY6" fmla="*/ 0 h 10000"/>
                <a:gd name="connsiteX0" fmla="*/ 4164 w 10015"/>
                <a:gd name="connsiteY0" fmla="*/ 1298 h 10000"/>
                <a:gd name="connsiteX1" fmla="*/ 10015 w 10015"/>
                <a:gd name="connsiteY1" fmla="*/ 0 h 10000"/>
                <a:gd name="connsiteX2" fmla="*/ 8043 w 10015"/>
                <a:gd name="connsiteY2" fmla="*/ 5000 h 10000"/>
                <a:gd name="connsiteX3" fmla="*/ 10015 w 10015"/>
                <a:gd name="connsiteY3" fmla="*/ 10000 h 10000"/>
                <a:gd name="connsiteX4" fmla="*/ 158 w 10015"/>
                <a:gd name="connsiteY4" fmla="*/ 10000 h 10000"/>
                <a:gd name="connsiteX5" fmla="*/ 4583 w 10015"/>
                <a:gd name="connsiteY5" fmla="*/ 4331 h 10000"/>
                <a:gd name="connsiteX6" fmla="*/ 4164 w 10015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8211 w 10183"/>
                <a:gd name="connsiteY2" fmla="*/ 5000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6939 w 10183"/>
                <a:gd name="connsiteY2" fmla="*/ 5985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615 w 10466"/>
                <a:gd name="connsiteY0" fmla="*/ 1298 h 10000"/>
                <a:gd name="connsiteX1" fmla="*/ 10466 w 10466"/>
                <a:gd name="connsiteY1" fmla="*/ 0 h 10000"/>
                <a:gd name="connsiteX2" fmla="*/ 7222 w 10466"/>
                <a:gd name="connsiteY2" fmla="*/ 5985 h 10000"/>
                <a:gd name="connsiteX3" fmla="*/ 10466 w 10466"/>
                <a:gd name="connsiteY3" fmla="*/ 10000 h 10000"/>
                <a:gd name="connsiteX4" fmla="*/ 609 w 10466"/>
                <a:gd name="connsiteY4" fmla="*/ 10000 h 10000"/>
                <a:gd name="connsiteX5" fmla="*/ 761 w 10466"/>
                <a:gd name="connsiteY5" fmla="*/ 5442 h 10000"/>
                <a:gd name="connsiteX6" fmla="*/ 4615 w 10466"/>
                <a:gd name="connsiteY6" fmla="*/ 129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6" h="10000">
                  <a:moveTo>
                    <a:pt x="4615" y="1298"/>
                  </a:moveTo>
                  <a:lnTo>
                    <a:pt x="10466" y="0"/>
                  </a:lnTo>
                  <a:cubicBezTo>
                    <a:pt x="9377" y="0"/>
                    <a:pt x="7222" y="3224"/>
                    <a:pt x="7222" y="5985"/>
                  </a:cubicBezTo>
                  <a:cubicBezTo>
                    <a:pt x="7222" y="8746"/>
                    <a:pt x="9377" y="10000"/>
                    <a:pt x="10466" y="10000"/>
                  </a:cubicBezTo>
                  <a:lnTo>
                    <a:pt x="609" y="10000"/>
                  </a:lnTo>
                  <a:cubicBezTo>
                    <a:pt x="-480" y="10000"/>
                    <a:pt x="93" y="6892"/>
                    <a:pt x="761" y="5442"/>
                  </a:cubicBezTo>
                  <a:cubicBezTo>
                    <a:pt x="1429" y="3992"/>
                    <a:pt x="3526" y="1298"/>
                    <a:pt x="4615" y="1298"/>
                  </a:cubicBezTo>
                  <a:close/>
                </a:path>
              </a:pathLst>
            </a:cu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Stored Data 4">
              <a:extLst>
                <a:ext uri="{FF2B5EF4-FFF2-40B4-BE49-F238E27FC236}">
                  <a16:creationId xmlns:a16="http://schemas.microsoft.com/office/drawing/2014/main" id="{B01D80D5-45CA-45B5-8587-FB6E9A9F4F9A}"/>
                </a:ext>
              </a:extLst>
            </p:cNvPr>
            <p:cNvSpPr/>
            <p:nvPr/>
          </p:nvSpPr>
          <p:spPr>
            <a:xfrm rot="16039441">
              <a:off x="9275893" y="1065297"/>
              <a:ext cx="1729552" cy="898655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371"/>
                <a:gd name="connsiteX1" fmla="*/ 10000 w 10000"/>
                <a:gd name="connsiteY1" fmla="*/ 0 h 10371"/>
                <a:gd name="connsiteX2" fmla="*/ 9014 w 10000"/>
                <a:gd name="connsiteY2" fmla="*/ 5283 h 10371"/>
                <a:gd name="connsiteX3" fmla="*/ 10000 w 10000"/>
                <a:gd name="connsiteY3" fmla="*/ 10000 h 10371"/>
                <a:gd name="connsiteX4" fmla="*/ 1667 w 10000"/>
                <a:gd name="connsiteY4" fmla="*/ 10000 h 10371"/>
                <a:gd name="connsiteX5" fmla="*/ 0 w 10000"/>
                <a:gd name="connsiteY5" fmla="*/ 5000 h 10371"/>
                <a:gd name="connsiteX6" fmla="*/ 1667 w 10000"/>
                <a:gd name="connsiteY6" fmla="*/ 0 h 10371"/>
                <a:gd name="connsiteX0" fmla="*/ 1667 w 10000"/>
                <a:gd name="connsiteY0" fmla="*/ 0 h 10047"/>
                <a:gd name="connsiteX1" fmla="*/ 10000 w 10000"/>
                <a:gd name="connsiteY1" fmla="*/ 0 h 10047"/>
                <a:gd name="connsiteX2" fmla="*/ 9014 w 10000"/>
                <a:gd name="connsiteY2" fmla="*/ 5283 h 10047"/>
                <a:gd name="connsiteX3" fmla="*/ 10000 w 10000"/>
                <a:gd name="connsiteY3" fmla="*/ 10000 h 10047"/>
                <a:gd name="connsiteX4" fmla="*/ 1667 w 10000"/>
                <a:gd name="connsiteY4" fmla="*/ 10000 h 10047"/>
                <a:gd name="connsiteX5" fmla="*/ 0 w 10000"/>
                <a:gd name="connsiteY5" fmla="*/ 5000 h 10047"/>
                <a:gd name="connsiteX6" fmla="*/ 1667 w 10000"/>
                <a:gd name="connsiteY6" fmla="*/ 0 h 10047"/>
                <a:gd name="connsiteX0" fmla="*/ 1667 w 10000"/>
                <a:gd name="connsiteY0" fmla="*/ 0 h 10013"/>
                <a:gd name="connsiteX1" fmla="*/ 10000 w 10000"/>
                <a:gd name="connsiteY1" fmla="*/ 0 h 10013"/>
                <a:gd name="connsiteX2" fmla="*/ 9014 w 10000"/>
                <a:gd name="connsiteY2" fmla="*/ 5283 h 10013"/>
                <a:gd name="connsiteX3" fmla="*/ 10000 w 10000"/>
                <a:gd name="connsiteY3" fmla="*/ 10000 h 10013"/>
                <a:gd name="connsiteX4" fmla="*/ 1667 w 10000"/>
                <a:gd name="connsiteY4" fmla="*/ 10000 h 10013"/>
                <a:gd name="connsiteX5" fmla="*/ 0 w 10000"/>
                <a:gd name="connsiteY5" fmla="*/ 5000 h 10013"/>
                <a:gd name="connsiteX6" fmla="*/ 1667 w 10000"/>
                <a:gd name="connsiteY6" fmla="*/ 0 h 10013"/>
                <a:gd name="connsiteX0" fmla="*/ 97 w 8430"/>
                <a:gd name="connsiteY0" fmla="*/ 0 h 10013"/>
                <a:gd name="connsiteX1" fmla="*/ 8430 w 8430"/>
                <a:gd name="connsiteY1" fmla="*/ 0 h 10013"/>
                <a:gd name="connsiteX2" fmla="*/ 7444 w 8430"/>
                <a:gd name="connsiteY2" fmla="*/ 5283 h 10013"/>
                <a:gd name="connsiteX3" fmla="*/ 8430 w 8430"/>
                <a:gd name="connsiteY3" fmla="*/ 10000 h 10013"/>
                <a:gd name="connsiteX4" fmla="*/ 97 w 8430"/>
                <a:gd name="connsiteY4" fmla="*/ 10000 h 10013"/>
                <a:gd name="connsiteX5" fmla="*/ 5159 w 8430"/>
                <a:gd name="connsiteY5" fmla="*/ 5269 h 10013"/>
                <a:gd name="connsiteX6" fmla="*/ 97 w 8430"/>
                <a:gd name="connsiteY6" fmla="*/ 0 h 10013"/>
                <a:gd name="connsiteX0" fmla="*/ 7126 w 10018"/>
                <a:gd name="connsiteY0" fmla="*/ 0 h 10809"/>
                <a:gd name="connsiteX1" fmla="*/ 10018 w 10018"/>
                <a:gd name="connsiteY1" fmla="*/ 809 h 10809"/>
                <a:gd name="connsiteX2" fmla="*/ 8848 w 10018"/>
                <a:gd name="connsiteY2" fmla="*/ 6085 h 10809"/>
                <a:gd name="connsiteX3" fmla="*/ 10018 w 10018"/>
                <a:gd name="connsiteY3" fmla="*/ 10796 h 10809"/>
                <a:gd name="connsiteX4" fmla="*/ 133 w 10018"/>
                <a:gd name="connsiteY4" fmla="*/ 10796 h 10809"/>
                <a:gd name="connsiteX5" fmla="*/ 6138 w 10018"/>
                <a:gd name="connsiteY5" fmla="*/ 6071 h 10809"/>
                <a:gd name="connsiteX6" fmla="*/ 7126 w 10018"/>
                <a:gd name="connsiteY6" fmla="*/ 0 h 10809"/>
                <a:gd name="connsiteX0" fmla="*/ 1192 w 4084"/>
                <a:gd name="connsiteY0" fmla="*/ 0 h 14052"/>
                <a:gd name="connsiteX1" fmla="*/ 4084 w 4084"/>
                <a:gd name="connsiteY1" fmla="*/ 809 h 14052"/>
                <a:gd name="connsiteX2" fmla="*/ 2914 w 4084"/>
                <a:gd name="connsiteY2" fmla="*/ 6085 h 14052"/>
                <a:gd name="connsiteX3" fmla="*/ 4084 w 4084"/>
                <a:gd name="connsiteY3" fmla="*/ 10796 h 14052"/>
                <a:gd name="connsiteX4" fmla="*/ 680 w 4084"/>
                <a:gd name="connsiteY4" fmla="*/ 14052 h 14052"/>
                <a:gd name="connsiteX5" fmla="*/ 204 w 4084"/>
                <a:gd name="connsiteY5" fmla="*/ 6071 h 14052"/>
                <a:gd name="connsiteX6" fmla="*/ 1192 w 4084"/>
                <a:gd name="connsiteY6" fmla="*/ 0 h 14052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50 w 10000"/>
                <a:gd name="connsiteY2" fmla="*/ 4333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17 w 10000"/>
                <a:gd name="connsiteY2" fmla="*/ 447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919" y="0"/>
                  </a:moveTo>
                  <a:lnTo>
                    <a:pt x="10000" y="576"/>
                  </a:lnTo>
                  <a:cubicBezTo>
                    <a:pt x="8186" y="1801"/>
                    <a:pt x="7427" y="3495"/>
                    <a:pt x="7417" y="4470"/>
                  </a:cubicBezTo>
                  <a:cubicBezTo>
                    <a:pt x="7410" y="5445"/>
                    <a:pt x="6903" y="6243"/>
                    <a:pt x="10000" y="7683"/>
                  </a:cubicBezTo>
                  <a:lnTo>
                    <a:pt x="1665" y="10000"/>
                  </a:lnTo>
                  <a:cubicBezTo>
                    <a:pt x="-1009" y="10000"/>
                    <a:pt x="291" y="5987"/>
                    <a:pt x="500" y="4320"/>
                  </a:cubicBezTo>
                  <a:cubicBezTo>
                    <a:pt x="708" y="2654"/>
                    <a:pt x="245" y="0"/>
                    <a:pt x="2919" y="0"/>
                  </a:cubicBezTo>
                  <a:close/>
                </a:path>
              </a:pathLst>
            </a:custGeom>
            <a:pattFill prst="pct70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56FF68-8C87-48E5-8A72-2C941F25E540}"/>
                </a:ext>
              </a:extLst>
            </p:cNvPr>
            <p:cNvSpPr/>
            <p:nvPr/>
          </p:nvSpPr>
          <p:spPr>
            <a:xfrm>
              <a:off x="-373289" y="4948367"/>
              <a:ext cx="6556250" cy="1507169"/>
            </a:xfrm>
            <a:prstGeom prst="rect">
              <a:avLst/>
            </a:prstGeom>
            <a:pattFill prst="pct70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Stored Data 14">
              <a:extLst>
                <a:ext uri="{FF2B5EF4-FFF2-40B4-BE49-F238E27FC236}">
                  <a16:creationId xmlns:a16="http://schemas.microsoft.com/office/drawing/2014/main" id="{B4B80D64-EE59-42D1-8C64-E90F1C96A6BB}"/>
                </a:ext>
              </a:extLst>
            </p:cNvPr>
            <p:cNvSpPr/>
            <p:nvPr/>
          </p:nvSpPr>
          <p:spPr>
            <a:xfrm rot="16200000" flipV="1">
              <a:off x="2278418" y="1339026"/>
              <a:ext cx="1296013" cy="655624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4603 w 10000"/>
                <a:gd name="connsiteY2" fmla="*/ 5026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4603 w 16746"/>
                <a:gd name="connsiteY2" fmla="*/ 502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8571 w 16746"/>
                <a:gd name="connsiteY2" fmla="*/ 515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233 w 15312"/>
                <a:gd name="connsiteY0" fmla="*/ 0 h 10000"/>
                <a:gd name="connsiteX1" fmla="*/ 15312 w 15312"/>
                <a:gd name="connsiteY1" fmla="*/ 2257 h 10000"/>
                <a:gd name="connsiteX2" fmla="*/ 7137 w 15312"/>
                <a:gd name="connsiteY2" fmla="*/ 5156 h 10000"/>
                <a:gd name="connsiteX3" fmla="*/ 8566 w 15312"/>
                <a:gd name="connsiteY3" fmla="*/ 10000 h 10000"/>
                <a:gd name="connsiteX4" fmla="*/ 233 w 15312"/>
                <a:gd name="connsiteY4" fmla="*/ 10000 h 10000"/>
                <a:gd name="connsiteX5" fmla="*/ 1423 w 15312"/>
                <a:gd name="connsiteY5" fmla="*/ 5039 h 10000"/>
                <a:gd name="connsiteX6" fmla="*/ 233 w 15312"/>
                <a:gd name="connsiteY6" fmla="*/ 0 h 10000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5566 w 14058"/>
                <a:gd name="connsiteY0" fmla="*/ 0 h 10117"/>
                <a:gd name="connsiteX1" fmla="*/ 14058 w 14058"/>
                <a:gd name="connsiteY1" fmla="*/ 2374 h 10117"/>
                <a:gd name="connsiteX2" fmla="*/ 5883 w 14058"/>
                <a:gd name="connsiteY2" fmla="*/ 5273 h 10117"/>
                <a:gd name="connsiteX3" fmla="*/ 7312 w 14058"/>
                <a:gd name="connsiteY3" fmla="*/ 10117 h 10117"/>
                <a:gd name="connsiteX4" fmla="*/ 1757 w 14058"/>
                <a:gd name="connsiteY4" fmla="*/ 10026 h 10117"/>
                <a:gd name="connsiteX5" fmla="*/ 169 w 14058"/>
                <a:gd name="connsiteY5" fmla="*/ 5156 h 10117"/>
                <a:gd name="connsiteX6" fmla="*/ 5566 w 14058"/>
                <a:gd name="connsiteY6" fmla="*/ 0 h 10117"/>
                <a:gd name="connsiteX0" fmla="*/ 5433 w 13925"/>
                <a:gd name="connsiteY0" fmla="*/ 0 h 10300"/>
                <a:gd name="connsiteX1" fmla="*/ 13925 w 13925"/>
                <a:gd name="connsiteY1" fmla="*/ 2374 h 10300"/>
                <a:gd name="connsiteX2" fmla="*/ 5750 w 13925"/>
                <a:gd name="connsiteY2" fmla="*/ 5273 h 10300"/>
                <a:gd name="connsiteX3" fmla="*/ 7179 w 13925"/>
                <a:gd name="connsiteY3" fmla="*/ 10117 h 10300"/>
                <a:gd name="connsiteX4" fmla="*/ 3211 w 13925"/>
                <a:gd name="connsiteY4" fmla="*/ 10300 h 10300"/>
                <a:gd name="connsiteX5" fmla="*/ 36 w 13925"/>
                <a:gd name="connsiteY5" fmla="*/ 5156 h 10300"/>
                <a:gd name="connsiteX6" fmla="*/ 5433 w 13925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4661 w 12836"/>
                <a:gd name="connsiteY2" fmla="*/ 5273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419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5592 w 12655"/>
                <a:gd name="connsiteY3" fmla="*/ 10052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768"/>
                <a:gd name="connsiteX1" fmla="*/ 12655 w 12655"/>
                <a:gd name="connsiteY1" fmla="*/ 2647 h 10768"/>
                <a:gd name="connsiteX2" fmla="*/ 4638 w 12655"/>
                <a:gd name="connsiteY2" fmla="*/ 5220 h 10768"/>
                <a:gd name="connsiteX3" fmla="*/ 5433 w 12655"/>
                <a:gd name="connsiteY3" fmla="*/ 10768 h 10768"/>
                <a:gd name="connsiteX4" fmla="*/ 2100 w 12655"/>
                <a:gd name="connsiteY4" fmla="*/ 10521 h 10768"/>
                <a:gd name="connsiteX5" fmla="*/ 36 w 12655"/>
                <a:gd name="connsiteY5" fmla="*/ 5429 h 10768"/>
                <a:gd name="connsiteX6" fmla="*/ 3766 w 12655"/>
                <a:gd name="connsiteY6" fmla="*/ 0 h 10768"/>
                <a:gd name="connsiteX0" fmla="*/ 3766 w 12655"/>
                <a:gd name="connsiteY0" fmla="*/ 0 h 10755"/>
                <a:gd name="connsiteX1" fmla="*/ 12655 w 12655"/>
                <a:gd name="connsiteY1" fmla="*/ 2647 h 10755"/>
                <a:gd name="connsiteX2" fmla="*/ 4638 w 12655"/>
                <a:gd name="connsiteY2" fmla="*/ 5220 h 10755"/>
                <a:gd name="connsiteX3" fmla="*/ 6227 w 12655"/>
                <a:gd name="connsiteY3" fmla="*/ 10755 h 10755"/>
                <a:gd name="connsiteX4" fmla="*/ 2100 w 12655"/>
                <a:gd name="connsiteY4" fmla="*/ 10521 h 10755"/>
                <a:gd name="connsiteX5" fmla="*/ 36 w 12655"/>
                <a:gd name="connsiteY5" fmla="*/ 5429 h 10755"/>
                <a:gd name="connsiteX6" fmla="*/ 3766 w 12655"/>
                <a:gd name="connsiteY6" fmla="*/ 0 h 10755"/>
                <a:gd name="connsiteX0" fmla="*/ 3766 w 12936"/>
                <a:gd name="connsiteY0" fmla="*/ 0 h 10755"/>
                <a:gd name="connsiteX1" fmla="*/ 12936 w 12936"/>
                <a:gd name="connsiteY1" fmla="*/ 2611 h 10755"/>
                <a:gd name="connsiteX2" fmla="*/ 4638 w 12936"/>
                <a:gd name="connsiteY2" fmla="*/ 5220 h 10755"/>
                <a:gd name="connsiteX3" fmla="*/ 6227 w 12936"/>
                <a:gd name="connsiteY3" fmla="*/ 10755 h 10755"/>
                <a:gd name="connsiteX4" fmla="*/ 2100 w 12936"/>
                <a:gd name="connsiteY4" fmla="*/ 10521 h 10755"/>
                <a:gd name="connsiteX5" fmla="*/ 36 w 12936"/>
                <a:gd name="connsiteY5" fmla="*/ 5429 h 10755"/>
                <a:gd name="connsiteX6" fmla="*/ 3766 w 12936"/>
                <a:gd name="connsiteY6" fmla="*/ 0 h 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36" h="10755">
                  <a:moveTo>
                    <a:pt x="3766" y="0"/>
                  </a:moveTo>
                  <a:cubicBezTo>
                    <a:pt x="6439" y="1600"/>
                    <a:pt x="7327" y="1624"/>
                    <a:pt x="12936" y="2611"/>
                  </a:cubicBezTo>
                  <a:cubicBezTo>
                    <a:pt x="9952" y="2976"/>
                    <a:pt x="5756" y="3863"/>
                    <a:pt x="4638" y="5220"/>
                  </a:cubicBezTo>
                  <a:cubicBezTo>
                    <a:pt x="3520" y="6577"/>
                    <a:pt x="7131" y="10664"/>
                    <a:pt x="6227" y="10755"/>
                  </a:cubicBezTo>
                  <a:lnTo>
                    <a:pt x="2100" y="10521"/>
                  </a:lnTo>
                  <a:cubicBezTo>
                    <a:pt x="1179" y="10521"/>
                    <a:pt x="-242" y="7183"/>
                    <a:pt x="36" y="5429"/>
                  </a:cubicBezTo>
                  <a:cubicBezTo>
                    <a:pt x="314" y="3675"/>
                    <a:pt x="2845" y="0"/>
                    <a:pt x="3766" y="0"/>
                  </a:cubicBezTo>
                  <a:close/>
                </a:path>
              </a:pathLst>
            </a:custGeom>
            <a:pattFill prst="pct30">
              <a:fgClr>
                <a:srgbClr val="90C9F8"/>
              </a:fgClr>
              <a:bgClr>
                <a:schemeClr val="bg1"/>
              </a:bgClr>
            </a:pattFill>
            <a:ln>
              <a:solidFill>
                <a:srgbClr val="90C9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FC65E7-855D-407A-B6D1-651EC0B4A44F}"/>
                </a:ext>
              </a:extLst>
            </p:cNvPr>
            <p:cNvSpPr/>
            <p:nvPr/>
          </p:nvSpPr>
          <p:spPr>
            <a:xfrm>
              <a:off x="11955439" y="-16377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A22437-2F4E-489C-BE70-1837D8255D77}"/>
                </a:ext>
              </a:extLst>
            </p:cNvPr>
            <p:cNvSpPr/>
            <p:nvPr/>
          </p:nvSpPr>
          <p:spPr>
            <a:xfrm>
              <a:off x="-4068520" y="-62552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E8413F-C38E-4DFB-B202-DDC6CB6EF3C9}"/>
                </a:ext>
              </a:extLst>
            </p:cNvPr>
            <p:cNvSpPr/>
            <p:nvPr/>
          </p:nvSpPr>
          <p:spPr>
            <a:xfrm>
              <a:off x="-625537" y="5786073"/>
              <a:ext cx="14109525" cy="1940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820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3C9005C-75F2-4404-9023-3F8E3EDEE88E}"/>
              </a:ext>
            </a:extLst>
          </p:cNvPr>
          <p:cNvGrpSpPr/>
          <p:nvPr/>
        </p:nvGrpSpPr>
        <p:grpSpPr>
          <a:xfrm>
            <a:off x="-4068520" y="-1369929"/>
            <a:ext cx="20172878" cy="9558586"/>
            <a:chOff x="-4068520" y="-1369929"/>
            <a:chExt cx="20172878" cy="9558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B55278-567B-4658-827B-1FC1AEC4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50" y="0"/>
              <a:ext cx="12192000" cy="658139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691B70-888D-4478-88AC-5F926BFC52C6}"/>
                </a:ext>
              </a:extLst>
            </p:cNvPr>
            <p:cNvGrpSpPr/>
            <p:nvPr/>
          </p:nvGrpSpPr>
          <p:grpSpPr>
            <a:xfrm>
              <a:off x="-1521928" y="2964706"/>
              <a:ext cx="6431967" cy="2408250"/>
              <a:chOff x="-1521928" y="2964706"/>
              <a:chExt cx="6431967" cy="2408250"/>
            </a:xfrm>
          </p:grpSpPr>
          <p:sp>
            <p:nvSpPr>
              <p:cNvPr id="16" name="Flowchart: Stored Data 15">
                <a:extLst>
                  <a:ext uri="{FF2B5EF4-FFF2-40B4-BE49-F238E27FC236}">
                    <a16:creationId xmlns:a16="http://schemas.microsoft.com/office/drawing/2014/main" id="{FCFFCF46-9B7F-48E0-AA49-CA5439C6AFBF}"/>
                  </a:ext>
                </a:extLst>
              </p:cNvPr>
              <p:cNvSpPr/>
              <p:nvPr/>
            </p:nvSpPr>
            <p:spPr>
              <a:xfrm rot="17228970">
                <a:off x="317804" y="1261170"/>
                <a:ext cx="2408250" cy="581532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04 w 16629"/>
                  <a:gd name="connsiteY0" fmla="*/ 0 h 22105"/>
                  <a:gd name="connsiteX1" fmla="*/ 16629 w 16629"/>
                  <a:gd name="connsiteY1" fmla="*/ 12041 h 22105"/>
                  <a:gd name="connsiteX2" fmla="*/ 15458 w 16629"/>
                  <a:gd name="connsiteY2" fmla="*/ 17209 h 22105"/>
                  <a:gd name="connsiteX3" fmla="*/ 16435 w 16629"/>
                  <a:gd name="connsiteY3" fmla="*/ 22105 h 22105"/>
                  <a:gd name="connsiteX4" fmla="*/ 11060 w 16629"/>
                  <a:gd name="connsiteY4" fmla="*/ 21540 h 22105"/>
                  <a:gd name="connsiteX5" fmla="*/ 6435 w 16629"/>
                  <a:gd name="connsiteY5" fmla="*/ 17105 h 22105"/>
                  <a:gd name="connsiteX6" fmla="*/ 104 w 16629"/>
                  <a:gd name="connsiteY6" fmla="*/ 0 h 22105"/>
                  <a:gd name="connsiteX0" fmla="*/ 104 w 16629"/>
                  <a:gd name="connsiteY0" fmla="*/ 0 h 21899"/>
                  <a:gd name="connsiteX1" fmla="*/ 16629 w 16629"/>
                  <a:gd name="connsiteY1" fmla="*/ 12041 h 21899"/>
                  <a:gd name="connsiteX2" fmla="*/ 15458 w 16629"/>
                  <a:gd name="connsiteY2" fmla="*/ 17209 h 21899"/>
                  <a:gd name="connsiteX3" fmla="*/ 15975 w 16629"/>
                  <a:gd name="connsiteY3" fmla="*/ 21899 h 21899"/>
                  <a:gd name="connsiteX4" fmla="*/ 11060 w 16629"/>
                  <a:gd name="connsiteY4" fmla="*/ 21540 h 21899"/>
                  <a:gd name="connsiteX5" fmla="*/ 6435 w 16629"/>
                  <a:gd name="connsiteY5" fmla="*/ 17105 h 21899"/>
                  <a:gd name="connsiteX6" fmla="*/ 104 w 16629"/>
                  <a:gd name="connsiteY6" fmla="*/ 0 h 21899"/>
                  <a:gd name="connsiteX0" fmla="*/ 104 w 16629"/>
                  <a:gd name="connsiteY0" fmla="*/ 0 h 22084"/>
                  <a:gd name="connsiteX1" fmla="*/ 16629 w 16629"/>
                  <a:gd name="connsiteY1" fmla="*/ 12041 h 22084"/>
                  <a:gd name="connsiteX2" fmla="*/ 15458 w 16629"/>
                  <a:gd name="connsiteY2" fmla="*/ 17209 h 22084"/>
                  <a:gd name="connsiteX3" fmla="*/ 15953 w 16629"/>
                  <a:gd name="connsiteY3" fmla="*/ 22084 h 22084"/>
                  <a:gd name="connsiteX4" fmla="*/ 11060 w 16629"/>
                  <a:gd name="connsiteY4" fmla="*/ 21540 h 22084"/>
                  <a:gd name="connsiteX5" fmla="*/ 6435 w 16629"/>
                  <a:gd name="connsiteY5" fmla="*/ 17105 h 22084"/>
                  <a:gd name="connsiteX6" fmla="*/ 104 w 16629"/>
                  <a:gd name="connsiteY6" fmla="*/ 0 h 2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" h="22084">
                    <a:moveTo>
                      <a:pt x="104" y="0"/>
                    </a:moveTo>
                    <a:cubicBezTo>
                      <a:pt x="2882" y="0"/>
                      <a:pt x="13851" y="12041"/>
                      <a:pt x="16629" y="12041"/>
                    </a:cubicBezTo>
                    <a:cubicBezTo>
                      <a:pt x="15708" y="12041"/>
                      <a:pt x="15571" y="15535"/>
                      <a:pt x="15458" y="17209"/>
                    </a:cubicBezTo>
                    <a:cubicBezTo>
                      <a:pt x="15345" y="18883"/>
                      <a:pt x="15032" y="22084"/>
                      <a:pt x="15953" y="22084"/>
                    </a:cubicBezTo>
                    <a:lnTo>
                      <a:pt x="11060" y="21540"/>
                    </a:lnTo>
                    <a:cubicBezTo>
                      <a:pt x="10139" y="21540"/>
                      <a:pt x="8261" y="20695"/>
                      <a:pt x="6435" y="17105"/>
                    </a:cubicBezTo>
                    <a:cubicBezTo>
                      <a:pt x="4609" y="13515"/>
                      <a:pt x="-817" y="0"/>
                      <a:pt x="104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lowchart: Stored Data 15">
                <a:extLst>
                  <a:ext uri="{FF2B5EF4-FFF2-40B4-BE49-F238E27FC236}">
                    <a16:creationId xmlns:a16="http://schemas.microsoft.com/office/drawing/2014/main" id="{59E3440F-D489-483E-A247-C5EB48A3CF0D}"/>
                  </a:ext>
                </a:extLst>
              </p:cNvPr>
              <p:cNvSpPr/>
              <p:nvPr/>
            </p:nvSpPr>
            <p:spPr>
              <a:xfrm rot="17228970" flipV="1">
                <a:off x="909046" y="615923"/>
                <a:ext cx="1570019" cy="643196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3306 w 16035"/>
                  <a:gd name="connsiteY2" fmla="*/ 13799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306 w 16035"/>
                  <a:gd name="connsiteY2" fmla="*/ 13799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536 w 16035"/>
                  <a:gd name="connsiteY2" fmla="*/ 13908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4295 w 10195"/>
                  <a:gd name="connsiteY0" fmla="*/ 0 h 26023"/>
                  <a:gd name="connsiteX1" fmla="*/ 10195 w 10195"/>
                  <a:gd name="connsiteY1" fmla="*/ 13902 h 26023"/>
                  <a:gd name="connsiteX2" fmla="*/ 7696 w 10195"/>
                  <a:gd name="connsiteY2" fmla="*/ 19301 h 26023"/>
                  <a:gd name="connsiteX3" fmla="*/ 7596 w 10195"/>
                  <a:gd name="connsiteY3" fmla="*/ 26023 h 26023"/>
                  <a:gd name="connsiteX4" fmla="*/ 4626 w 10195"/>
                  <a:gd name="connsiteY4" fmla="*/ 23401 h 26023"/>
                  <a:gd name="connsiteX5" fmla="*/ 1 w 10195"/>
                  <a:gd name="connsiteY5" fmla="*/ 18966 h 26023"/>
                  <a:gd name="connsiteX6" fmla="*/ 4295 w 10195"/>
                  <a:gd name="connsiteY6" fmla="*/ 0 h 26023"/>
                  <a:gd name="connsiteX0" fmla="*/ 4941 w 10841"/>
                  <a:gd name="connsiteY0" fmla="*/ 0 h 26023"/>
                  <a:gd name="connsiteX1" fmla="*/ 10841 w 10841"/>
                  <a:gd name="connsiteY1" fmla="*/ 13902 h 26023"/>
                  <a:gd name="connsiteX2" fmla="*/ 8342 w 10841"/>
                  <a:gd name="connsiteY2" fmla="*/ 19301 h 26023"/>
                  <a:gd name="connsiteX3" fmla="*/ 8242 w 10841"/>
                  <a:gd name="connsiteY3" fmla="*/ 26023 h 26023"/>
                  <a:gd name="connsiteX4" fmla="*/ 595 w 10841"/>
                  <a:gd name="connsiteY4" fmla="*/ 25518 h 26023"/>
                  <a:gd name="connsiteX5" fmla="*/ 647 w 10841"/>
                  <a:gd name="connsiteY5" fmla="*/ 18966 h 26023"/>
                  <a:gd name="connsiteX6" fmla="*/ 4941 w 10841"/>
                  <a:gd name="connsiteY6" fmla="*/ 0 h 2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1" h="26023">
                    <a:moveTo>
                      <a:pt x="4941" y="0"/>
                    </a:moveTo>
                    <a:cubicBezTo>
                      <a:pt x="7719" y="0"/>
                      <a:pt x="8063" y="13902"/>
                      <a:pt x="10841" y="13902"/>
                    </a:cubicBezTo>
                    <a:cubicBezTo>
                      <a:pt x="9920" y="13902"/>
                      <a:pt x="8775" y="17281"/>
                      <a:pt x="8342" y="19301"/>
                    </a:cubicBezTo>
                    <a:cubicBezTo>
                      <a:pt x="7909" y="21321"/>
                      <a:pt x="7321" y="26023"/>
                      <a:pt x="8242" y="26023"/>
                    </a:cubicBezTo>
                    <a:lnTo>
                      <a:pt x="595" y="25518"/>
                    </a:lnTo>
                    <a:cubicBezTo>
                      <a:pt x="-326" y="25518"/>
                      <a:pt x="-77" y="23219"/>
                      <a:pt x="647" y="18966"/>
                    </a:cubicBezTo>
                    <a:cubicBezTo>
                      <a:pt x="1371" y="14713"/>
                      <a:pt x="4020" y="0"/>
                      <a:pt x="4941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154E32CC-6AA9-4057-BA91-568070D74749}"/>
                </a:ext>
              </a:extLst>
            </p:cNvPr>
            <p:cNvSpPr/>
            <p:nvPr/>
          </p:nvSpPr>
          <p:spPr>
            <a:xfrm rot="18819580">
              <a:off x="1710831" y="2841200"/>
              <a:ext cx="451401" cy="446078"/>
            </a:xfrm>
            <a:prstGeom prst="chord">
              <a:avLst>
                <a:gd name="adj1" fmla="val 971165"/>
                <a:gd name="adj2" fmla="val 14715586"/>
              </a:avLst>
            </a:pr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0B80CFA-6EF0-4B4D-BE96-3B274C81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69609" y="4503212"/>
              <a:ext cx="8677275" cy="7239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A3F093-3E0C-4955-A3E2-C5D99E3243F2}"/>
                </a:ext>
              </a:extLst>
            </p:cNvPr>
            <p:cNvSpPr/>
            <p:nvPr/>
          </p:nvSpPr>
          <p:spPr>
            <a:xfrm>
              <a:off x="-2322704" y="135764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68B534-BECC-42B8-B30E-23E5F20D6A45}"/>
                </a:ext>
              </a:extLst>
            </p:cNvPr>
            <p:cNvSpPr/>
            <p:nvPr/>
          </p:nvSpPr>
          <p:spPr>
            <a:xfrm>
              <a:off x="-1005210" y="850654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160196-9E8E-425B-AA3C-D18E4FC589CA}"/>
                </a:ext>
              </a:extLst>
            </p:cNvPr>
            <p:cNvSpPr/>
            <p:nvPr/>
          </p:nvSpPr>
          <p:spPr>
            <a:xfrm>
              <a:off x="1063540" y="-1279518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ECCCB7-4B98-4D65-873A-933AB78C5829}"/>
                </a:ext>
              </a:extLst>
            </p:cNvPr>
            <p:cNvSpPr/>
            <p:nvPr/>
          </p:nvSpPr>
          <p:spPr>
            <a:xfrm>
              <a:off x="-788035" y="-1369929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Stored Data 28">
              <a:extLst>
                <a:ext uri="{FF2B5EF4-FFF2-40B4-BE49-F238E27FC236}">
                  <a16:creationId xmlns:a16="http://schemas.microsoft.com/office/drawing/2014/main" id="{C8F0A837-0661-4D8E-81E9-586FDC51A10E}"/>
                </a:ext>
              </a:extLst>
            </p:cNvPr>
            <p:cNvSpPr/>
            <p:nvPr/>
          </p:nvSpPr>
          <p:spPr>
            <a:xfrm rot="14432472">
              <a:off x="10334392" y="656515"/>
              <a:ext cx="3954154" cy="535509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21 w 8454"/>
                <a:gd name="connsiteY0" fmla="*/ 0 h 10000"/>
                <a:gd name="connsiteX1" fmla="*/ 8454 w 8454"/>
                <a:gd name="connsiteY1" fmla="*/ 0 h 10000"/>
                <a:gd name="connsiteX2" fmla="*/ 6787 w 8454"/>
                <a:gd name="connsiteY2" fmla="*/ 5000 h 10000"/>
                <a:gd name="connsiteX3" fmla="*/ 8454 w 8454"/>
                <a:gd name="connsiteY3" fmla="*/ 10000 h 10000"/>
                <a:gd name="connsiteX4" fmla="*/ 121 w 8454"/>
                <a:gd name="connsiteY4" fmla="*/ 10000 h 10000"/>
                <a:gd name="connsiteX5" fmla="*/ 3862 w 8454"/>
                <a:gd name="connsiteY5" fmla="*/ 4331 h 10000"/>
                <a:gd name="connsiteX6" fmla="*/ 121 w 8454"/>
                <a:gd name="connsiteY6" fmla="*/ 0 h 10000"/>
                <a:gd name="connsiteX0" fmla="*/ 4164 w 10015"/>
                <a:gd name="connsiteY0" fmla="*/ 1298 h 10000"/>
                <a:gd name="connsiteX1" fmla="*/ 10015 w 10015"/>
                <a:gd name="connsiteY1" fmla="*/ 0 h 10000"/>
                <a:gd name="connsiteX2" fmla="*/ 8043 w 10015"/>
                <a:gd name="connsiteY2" fmla="*/ 5000 h 10000"/>
                <a:gd name="connsiteX3" fmla="*/ 10015 w 10015"/>
                <a:gd name="connsiteY3" fmla="*/ 10000 h 10000"/>
                <a:gd name="connsiteX4" fmla="*/ 158 w 10015"/>
                <a:gd name="connsiteY4" fmla="*/ 10000 h 10000"/>
                <a:gd name="connsiteX5" fmla="*/ 4583 w 10015"/>
                <a:gd name="connsiteY5" fmla="*/ 4331 h 10000"/>
                <a:gd name="connsiteX6" fmla="*/ 4164 w 10015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8211 w 10183"/>
                <a:gd name="connsiteY2" fmla="*/ 5000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6939 w 10183"/>
                <a:gd name="connsiteY2" fmla="*/ 5985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615 w 10466"/>
                <a:gd name="connsiteY0" fmla="*/ 1298 h 10000"/>
                <a:gd name="connsiteX1" fmla="*/ 10466 w 10466"/>
                <a:gd name="connsiteY1" fmla="*/ 0 h 10000"/>
                <a:gd name="connsiteX2" fmla="*/ 7222 w 10466"/>
                <a:gd name="connsiteY2" fmla="*/ 5985 h 10000"/>
                <a:gd name="connsiteX3" fmla="*/ 10466 w 10466"/>
                <a:gd name="connsiteY3" fmla="*/ 10000 h 10000"/>
                <a:gd name="connsiteX4" fmla="*/ 609 w 10466"/>
                <a:gd name="connsiteY4" fmla="*/ 10000 h 10000"/>
                <a:gd name="connsiteX5" fmla="*/ 761 w 10466"/>
                <a:gd name="connsiteY5" fmla="*/ 5442 h 10000"/>
                <a:gd name="connsiteX6" fmla="*/ 4615 w 10466"/>
                <a:gd name="connsiteY6" fmla="*/ 129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6" h="10000">
                  <a:moveTo>
                    <a:pt x="4615" y="1298"/>
                  </a:moveTo>
                  <a:lnTo>
                    <a:pt x="10466" y="0"/>
                  </a:lnTo>
                  <a:cubicBezTo>
                    <a:pt x="9377" y="0"/>
                    <a:pt x="7222" y="3224"/>
                    <a:pt x="7222" y="5985"/>
                  </a:cubicBezTo>
                  <a:cubicBezTo>
                    <a:pt x="7222" y="8746"/>
                    <a:pt x="9377" y="10000"/>
                    <a:pt x="10466" y="10000"/>
                  </a:cubicBezTo>
                  <a:lnTo>
                    <a:pt x="609" y="10000"/>
                  </a:lnTo>
                  <a:cubicBezTo>
                    <a:pt x="-480" y="10000"/>
                    <a:pt x="93" y="6892"/>
                    <a:pt x="761" y="5442"/>
                  </a:cubicBezTo>
                  <a:cubicBezTo>
                    <a:pt x="1429" y="3992"/>
                    <a:pt x="3526" y="1298"/>
                    <a:pt x="4615" y="1298"/>
                  </a:cubicBezTo>
                  <a:close/>
                </a:path>
              </a:pathLst>
            </a:cu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Stored Data 4">
              <a:extLst>
                <a:ext uri="{FF2B5EF4-FFF2-40B4-BE49-F238E27FC236}">
                  <a16:creationId xmlns:a16="http://schemas.microsoft.com/office/drawing/2014/main" id="{B01D80D5-45CA-45B5-8587-FB6E9A9F4F9A}"/>
                </a:ext>
              </a:extLst>
            </p:cNvPr>
            <p:cNvSpPr/>
            <p:nvPr/>
          </p:nvSpPr>
          <p:spPr>
            <a:xfrm rot="16039441">
              <a:off x="9275893" y="1065297"/>
              <a:ext cx="1729552" cy="898655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371"/>
                <a:gd name="connsiteX1" fmla="*/ 10000 w 10000"/>
                <a:gd name="connsiteY1" fmla="*/ 0 h 10371"/>
                <a:gd name="connsiteX2" fmla="*/ 9014 w 10000"/>
                <a:gd name="connsiteY2" fmla="*/ 5283 h 10371"/>
                <a:gd name="connsiteX3" fmla="*/ 10000 w 10000"/>
                <a:gd name="connsiteY3" fmla="*/ 10000 h 10371"/>
                <a:gd name="connsiteX4" fmla="*/ 1667 w 10000"/>
                <a:gd name="connsiteY4" fmla="*/ 10000 h 10371"/>
                <a:gd name="connsiteX5" fmla="*/ 0 w 10000"/>
                <a:gd name="connsiteY5" fmla="*/ 5000 h 10371"/>
                <a:gd name="connsiteX6" fmla="*/ 1667 w 10000"/>
                <a:gd name="connsiteY6" fmla="*/ 0 h 10371"/>
                <a:gd name="connsiteX0" fmla="*/ 1667 w 10000"/>
                <a:gd name="connsiteY0" fmla="*/ 0 h 10047"/>
                <a:gd name="connsiteX1" fmla="*/ 10000 w 10000"/>
                <a:gd name="connsiteY1" fmla="*/ 0 h 10047"/>
                <a:gd name="connsiteX2" fmla="*/ 9014 w 10000"/>
                <a:gd name="connsiteY2" fmla="*/ 5283 h 10047"/>
                <a:gd name="connsiteX3" fmla="*/ 10000 w 10000"/>
                <a:gd name="connsiteY3" fmla="*/ 10000 h 10047"/>
                <a:gd name="connsiteX4" fmla="*/ 1667 w 10000"/>
                <a:gd name="connsiteY4" fmla="*/ 10000 h 10047"/>
                <a:gd name="connsiteX5" fmla="*/ 0 w 10000"/>
                <a:gd name="connsiteY5" fmla="*/ 5000 h 10047"/>
                <a:gd name="connsiteX6" fmla="*/ 1667 w 10000"/>
                <a:gd name="connsiteY6" fmla="*/ 0 h 10047"/>
                <a:gd name="connsiteX0" fmla="*/ 1667 w 10000"/>
                <a:gd name="connsiteY0" fmla="*/ 0 h 10013"/>
                <a:gd name="connsiteX1" fmla="*/ 10000 w 10000"/>
                <a:gd name="connsiteY1" fmla="*/ 0 h 10013"/>
                <a:gd name="connsiteX2" fmla="*/ 9014 w 10000"/>
                <a:gd name="connsiteY2" fmla="*/ 5283 h 10013"/>
                <a:gd name="connsiteX3" fmla="*/ 10000 w 10000"/>
                <a:gd name="connsiteY3" fmla="*/ 10000 h 10013"/>
                <a:gd name="connsiteX4" fmla="*/ 1667 w 10000"/>
                <a:gd name="connsiteY4" fmla="*/ 10000 h 10013"/>
                <a:gd name="connsiteX5" fmla="*/ 0 w 10000"/>
                <a:gd name="connsiteY5" fmla="*/ 5000 h 10013"/>
                <a:gd name="connsiteX6" fmla="*/ 1667 w 10000"/>
                <a:gd name="connsiteY6" fmla="*/ 0 h 10013"/>
                <a:gd name="connsiteX0" fmla="*/ 97 w 8430"/>
                <a:gd name="connsiteY0" fmla="*/ 0 h 10013"/>
                <a:gd name="connsiteX1" fmla="*/ 8430 w 8430"/>
                <a:gd name="connsiteY1" fmla="*/ 0 h 10013"/>
                <a:gd name="connsiteX2" fmla="*/ 7444 w 8430"/>
                <a:gd name="connsiteY2" fmla="*/ 5283 h 10013"/>
                <a:gd name="connsiteX3" fmla="*/ 8430 w 8430"/>
                <a:gd name="connsiteY3" fmla="*/ 10000 h 10013"/>
                <a:gd name="connsiteX4" fmla="*/ 97 w 8430"/>
                <a:gd name="connsiteY4" fmla="*/ 10000 h 10013"/>
                <a:gd name="connsiteX5" fmla="*/ 5159 w 8430"/>
                <a:gd name="connsiteY5" fmla="*/ 5269 h 10013"/>
                <a:gd name="connsiteX6" fmla="*/ 97 w 8430"/>
                <a:gd name="connsiteY6" fmla="*/ 0 h 10013"/>
                <a:gd name="connsiteX0" fmla="*/ 7126 w 10018"/>
                <a:gd name="connsiteY0" fmla="*/ 0 h 10809"/>
                <a:gd name="connsiteX1" fmla="*/ 10018 w 10018"/>
                <a:gd name="connsiteY1" fmla="*/ 809 h 10809"/>
                <a:gd name="connsiteX2" fmla="*/ 8848 w 10018"/>
                <a:gd name="connsiteY2" fmla="*/ 6085 h 10809"/>
                <a:gd name="connsiteX3" fmla="*/ 10018 w 10018"/>
                <a:gd name="connsiteY3" fmla="*/ 10796 h 10809"/>
                <a:gd name="connsiteX4" fmla="*/ 133 w 10018"/>
                <a:gd name="connsiteY4" fmla="*/ 10796 h 10809"/>
                <a:gd name="connsiteX5" fmla="*/ 6138 w 10018"/>
                <a:gd name="connsiteY5" fmla="*/ 6071 h 10809"/>
                <a:gd name="connsiteX6" fmla="*/ 7126 w 10018"/>
                <a:gd name="connsiteY6" fmla="*/ 0 h 10809"/>
                <a:gd name="connsiteX0" fmla="*/ 1192 w 4084"/>
                <a:gd name="connsiteY0" fmla="*/ 0 h 14052"/>
                <a:gd name="connsiteX1" fmla="*/ 4084 w 4084"/>
                <a:gd name="connsiteY1" fmla="*/ 809 h 14052"/>
                <a:gd name="connsiteX2" fmla="*/ 2914 w 4084"/>
                <a:gd name="connsiteY2" fmla="*/ 6085 h 14052"/>
                <a:gd name="connsiteX3" fmla="*/ 4084 w 4084"/>
                <a:gd name="connsiteY3" fmla="*/ 10796 h 14052"/>
                <a:gd name="connsiteX4" fmla="*/ 680 w 4084"/>
                <a:gd name="connsiteY4" fmla="*/ 14052 h 14052"/>
                <a:gd name="connsiteX5" fmla="*/ 204 w 4084"/>
                <a:gd name="connsiteY5" fmla="*/ 6071 h 14052"/>
                <a:gd name="connsiteX6" fmla="*/ 1192 w 4084"/>
                <a:gd name="connsiteY6" fmla="*/ 0 h 14052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50 w 10000"/>
                <a:gd name="connsiteY2" fmla="*/ 4333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17 w 10000"/>
                <a:gd name="connsiteY2" fmla="*/ 447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919" y="0"/>
                  </a:moveTo>
                  <a:lnTo>
                    <a:pt x="10000" y="576"/>
                  </a:lnTo>
                  <a:cubicBezTo>
                    <a:pt x="8186" y="1801"/>
                    <a:pt x="7427" y="3495"/>
                    <a:pt x="7417" y="4470"/>
                  </a:cubicBezTo>
                  <a:cubicBezTo>
                    <a:pt x="7410" y="5445"/>
                    <a:pt x="6903" y="6243"/>
                    <a:pt x="10000" y="7683"/>
                  </a:cubicBezTo>
                  <a:lnTo>
                    <a:pt x="1665" y="10000"/>
                  </a:lnTo>
                  <a:cubicBezTo>
                    <a:pt x="-1009" y="10000"/>
                    <a:pt x="291" y="5987"/>
                    <a:pt x="500" y="4320"/>
                  </a:cubicBezTo>
                  <a:cubicBezTo>
                    <a:pt x="708" y="2654"/>
                    <a:pt x="245" y="0"/>
                    <a:pt x="29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56FF68-8C87-48E5-8A72-2C941F25E540}"/>
                </a:ext>
              </a:extLst>
            </p:cNvPr>
            <p:cNvSpPr/>
            <p:nvPr/>
          </p:nvSpPr>
          <p:spPr>
            <a:xfrm>
              <a:off x="-373289" y="4948367"/>
              <a:ext cx="6556250" cy="15071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Stored Data 14">
              <a:extLst>
                <a:ext uri="{FF2B5EF4-FFF2-40B4-BE49-F238E27FC236}">
                  <a16:creationId xmlns:a16="http://schemas.microsoft.com/office/drawing/2014/main" id="{B4B80D64-EE59-42D1-8C64-E90F1C96A6BB}"/>
                </a:ext>
              </a:extLst>
            </p:cNvPr>
            <p:cNvSpPr/>
            <p:nvPr/>
          </p:nvSpPr>
          <p:spPr>
            <a:xfrm rot="16200000" flipV="1">
              <a:off x="2278418" y="1339026"/>
              <a:ext cx="1296013" cy="655624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4603 w 10000"/>
                <a:gd name="connsiteY2" fmla="*/ 5026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4603 w 16746"/>
                <a:gd name="connsiteY2" fmla="*/ 502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8571 w 16746"/>
                <a:gd name="connsiteY2" fmla="*/ 515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233 w 15312"/>
                <a:gd name="connsiteY0" fmla="*/ 0 h 10000"/>
                <a:gd name="connsiteX1" fmla="*/ 15312 w 15312"/>
                <a:gd name="connsiteY1" fmla="*/ 2257 h 10000"/>
                <a:gd name="connsiteX2" fmla="*/ 7137 w 15312"/>
                <a:gd name="connsiteY2" fmla="*/ 5156 h 10000"/>
                <a:gd name="connsiteX3" fmla="*/ 8566 w 15312"/>
                <a:gd name="connsiteY3" fmla="*/ 10000 h 10000"/>
                <a:gd name="connsiteX4" fmla="*/ 233 w 15312"/>
                <a:gd name="connsiteY4" fmla="*/ 10000 h 10000"/>
                <a:gd name="connsiteX5" fmla="*/ 1423 w 15312"/>
                <a:gd name="connsiteY5" fmla="*/ 5039 h 10000"/>
                <a:gd name="connsiteX6" fmla="*/ 233 w 15312"/>
                <a:gd name="connsiteY6" fmla="*/ 0 h 10000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5566 w 14058"/>
                <a:gd name="connsiteY0" fmla="*/ 0 h 10117"/>
                <a:gd name="connsiteX1" fmla="*/ 14058 w 14058"/>
                <a:gd name="connsiteY1" fmla="*/ 2374 h 10117"/>
                <a:gd name="connsiteX2" fmla="*/ 5883 w 14058"/>
                <a:gd name="connsiteY2" fmla="*/ 5273 h 10117"/>
                <a:gd name="connsiteX3" fmla="*/ 7312 w 14058"/>
                <a:gd name="connsiteY3" fmla="*/ 10117 h 10117"/>
                <a:gd name="connsiteX4" fmla="*/ 1757 w 14058"/>
                <a:gd name="connsiteY4" fmla="*/ 10026 h 10117"/>
                <a:gd name="connsiteX5" fmla="*/ 169 w 14058"/>
                <a:gd name="connsiteY5" fmla="*/ 5156 h 10117"/>
                <a:gd name="connsiteX6" fmla="*/ 5566 w 14058"/>
                <a:gd name="connsiteY6" fmla="*/ 0 h 10117"/>
                <a:gd name="connsiteX0" fmla="*/ 5433 w 13925"/>
                <a:gd name="connsiteY0" fmla="*/ 0 h 10300"/>
                <a:gd name="connsiteX1" fmla="*/ 13925 w 13925"/>
                <a:gd name="connsiteY1" fmla="*/ 2374 h 10300"/>
                <a:gd name="connsiteX2" fmla="*/ 5750 w 13925"/>
                <a:gd name="connsiteY2" fmla="*/ 5273 h 10300"/>
                <a:gd name="connsiteX3" fmla="*/ 7179 w 13925"/>
                <a:gd name="connsiteY3" fmla="*/ 10117 h 10300"/>
                <a:gd name="connsiteX4" fmla="*/ 3211 w 13925"/>
                <a:gd name="connsiteY4" fmla="*/ 10300 h 10300"/>
                <a:gd name="connsiteX5" fmla="*/ 36 w 13925"/>
                <a:gd name="connsiteY5" fmla="*/ 5156 h 10300"/>
                <a:gd name="connsiteX6" fmla="*/ 5433 w 13925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4661 w 12836"/>
                <a:gd name="connsiteY2" fmla="*/ 5273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419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5592 w 12655"/>
                <a:gd name="connsiteY3" fmla="*/ 10052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768"/>
                <a:gd name="connsiteX1" fmla="*/ 12655 w 12655"/>
                <a:gd name="connsiteY1" fmla="*/ 2647 h 10768"/>
                <a:gd name="connsiteX2" fmla="*/ 4638 w 12655"/>
                <a:gd name="connsiteY2" fmla="*/ 5220 h 10768"/>
                <a:gd name="connsiteX3" fmla="*/ 5433 w 12655"/>
                <a:gd name="connsiteY3" fmla="*/ 10768 h 10768"/>
                <a:gd name="connsiteX4" fmla="*/ 2100 w 12655"/>
                <a:gd name="connsiteY4" fmla="*/ 10521 h 10768"/>
                <a:gd name="connsiteX5" fmla="*/ 36 w 12655"/>
                <a:gd name="connsiteY5" fmla="*/ 5429 h 10768"/>
                <a:gd name="connsiteX6" fmla="*/ 3766 w 12655"/>
                <a:gd name="connsiteY6" fmla="*/ 0 h 10768"/>
                <a:gd name="connsiteX0" fmla="*/ 3766 w 12655"/>
                <a:gd name="connsiteY0" fmla="*/ 0 h 10755"/>
                <a:gd name="connsiteX1" fmla="*/ 12655 w 12655"/>
                <a:gd name="connsiteY1" fmla="*/ 2647 h 10755"/>
                <a:gd name="connsiteX2" fmla="*/ 4638 w 12655"/>
                <a:gd name="connsiteY2" fmla="*/ 5220 h 10755"/>
                <a:gd name="connsiteX3" fmla="*/ 6227 w 12655"/>
                <a:gd name="connsiteY3" fmla="*/ 10755 h 10755"/>
                <a:gd name="connsiteX4" fmla="*/ 2100 w 12655"/>
                <a:gd name="connsiteY4" fmla="*/ 10521 h 10755"/>
                <a:gd name="connsiteX5" fmla="*/ 36 w 12655"/>
                <a:gd name="connsiteY5" fmla="*/ 5429 h 10755"/>
                <a:gd name="connsiteX6" fmla="*/ 3766 w 12655"/>
                <a:gd name="connsiteY6" fmla="*/ 0 h 10755"/>
                <a:gd name="connsiteX0" fmla="*/ 3766 w 12936"/>
                <a:gd name="connsiteY0" fmla="*/ 0 h 10755"/>
                <a:gd name="connsiteX1" fmla="*/ 12936 w 12936"/>
                <a:gd name="connsiteY1" fmla="*/ 2611 h 10755"/>
                <a:gd name="connsiteX2" fmla="*/ 4638 w 12936"/>
                <a:gd name="connsiteY2" fmla="*/ 5220 h 10755"/>
                <a:gd name="connsiteX3" fmla="*/ 6227 w 12936"/>
                <a:gd name="connsiteY3" fmla="*/ 10755 h 10755"/>
                <a:gd name="connsiteX4" fmla="*/ 2100 w 12936"/>
                <a:gd name="connsiteY4" fmla="*/ 10521 h 10755"/>
                <a:gd name="connsiteX5" fmla="*/ 36 w 12936"/>
                <a:gd name="connsiteY5" fmla="*/ 5429 h 10755"/>
                <a:gd name="connsiteX6" fmla="*/ 3766 w 12936"/>
                <a:gd name="connsiteY6" fmla="*/ 0 h 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36" h="10755">
                  <a:moveTo>
                    <a:pt x="3766" y="0"/>
                  </a:moveTo>
                  <a:cubicBezTo>
                    <a:pt x="6439" y="1600"/>
                    <a:pt x="7327" y="1624"/>
                    <a:pt x="12936" y="2611"/>
                  </a:cubicBezTo>
                  <a:cubicBezTo>
                    <a:pt x="9952" y="2976"/>
                    <a:pt x="5756" y="3863"/>
                    <a:pt x="4638" y="5220"/>
                  </a:cubicBezTo>
                  <a:cubicBezTo>
                    <a:pt x="3520" y="6577"/>
                    <a:pt x="7131" y="10664"/>
                    <a:pt x="6227" y="10755"/>
                  </a:cubicBezTo>
                  <a:lnTo>
                    <a:pt x="2100" y="10521"/>
                  </a:lnTo>
                  <a:cubicBezTo>
                    <a:pt x="1179" y="10521"/>
                    <a:pt x="-242" y="7183"/>
                    <a:pt x="36" y="5429"/>
                  </a:cubicBezTo>
                  <a:cubicBezTo>
                    <a:pt x="314" y="3675"/>
                    <a:pt x="2845" y="0"/>
                    <a:pt x="3766" y="0"/>
                  </a:cubicBezTo>
                  <a:close/>
                </a:path>
              </a:pathLst>
            </a:custGeom>
            <a:solidFill>
              <a:srgbClr val="90C9F8"/>
            </a:solidFill>
            <a:ln>
              <a:solidFill>
                <a:srgbClr val="90C9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FC65E7-855D-407A-B6D1-651EC0B4A44F}"/>
                </a:ext>
              </a:extLst>
            </p:cNvPr>
            <p:cNvSpPr/>
            <p:nvPr/>
          </p:nvSpPr>
          <p:spPr>
            <a:xfrm>
              <a:off x="11955439" y="-16377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A22437-2F4E-489C-BE70-1837D8255D77}"/>
                </a:ext>
              </a:extLst>
            </p:cNvPr>
            <p:cNvSpPr/>
            <p:nvPr/>
          </p:nvSpPr>
          <p:spPr>
            <a:xfrm>
              <a:off x="-4068520" y="-62552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8E8413F-C38E-4DFB-B202-DDC6CB6EF3C9}"/>
                </a:ext>
              </a:extLst>
            </p:cNvPr>
            <p:cNvSpPr/>
            <p:nvPr/>
          </p:nvSpPr>
          <p:spPr>
            <a:xfrm>
              <a:off x="-625537" y="5786073"/>
              <a:ext cx="14109525" cy="1940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784E81-A73C-4E59-A91F-17E3B5A1ABC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83518" y="4012442"/>
            <a:ext cx="7271921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0E16D-4D32-459B-8925-DC9CA33F96FA}"/>
              </a:ext>
            </a:extLst>
          </p:cNvPr>
          <p:cNvSpPr/>
          <p:nvPr/>
        </p:nvSpPr>
        <p:spPr>
          <a:xfrm>
            <a:off x="1159301" y="2549358"/>
            <a:ext cx="45719" cy="11546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ED747B0-342C-47BB-AD10-EAE9B72193E1}"/>
              </a:ext>
            </a:extLst>
          </p:cNvPr>
          <p:cNvSpPr/>
          <p:nvPr/>
        </p:nvSpPr>
        <p:spPr>
          <a:xfrm rot="9892048">
            <a:off x="1201364" y="3231837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94147EF-D598-4018-8CCC-68BABFF6E12E}"/>
              </a:ext>
            </a:extLst>
          </p:cNvPr>
          <p:cNvSpPr/>
          <p:nvPr/>
        </p:nvSpPr>
        <p:spPr>
          <a:xfrm rot="11377187" flipH="1">
            <a:off x="215774" y="3265824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962EB2-D49A-4D52-A37B-48F9812F6699}"/>
              </a:ext>
            </a:extLst>
          </p:cNvPr>
          <p:cNvSpPr/>
          <p:nvPr/>
        </p:nvSpPr>
        <p:spPr>
          <a:xfrm rot="16045003">
            <a:off x="1311705" y="3057673"/>
            <a:ext cx="457200" cy="457200"/>
          </a:xfrm>
          <a:prstGeom prst="arc">
            <a:avLst>
              <a:gd name="adj1" fmla="val 790950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BA286AA1-EC60-4DF6-9F42-0516E7FE7EB4}"/>
              </a:ext>
            </a:extLst>
          </p:cNvPr>
          <p:cNvSpPr/>
          <p:nvPr/>
        </p:nvSpPr>
        <p:spPr>
          <a:xfrm rot="18838235" flipV="1">
            <a:off x="1994474" y="3207830"/>
            <a:ext cx="457200" cy="457200"/>
          </a:xfrm>
          <a:prstGeom prst="arc">
            <a:avLst>
              <a:gd name="adj1" fmla="val 880380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7836B24-3EDD-4CBA-879F-FDC0BE3DFFC0}"/>
              </a:ext>
            </a:extLst>
          </p:cNvPr>
          <p:cNvSpPr/>
          <p:nvPr/>
        </p:nvSpPr>
        <p:spPr>
          <a:xfrm rot="6400562">
            <a:off x="4747097" y="3688567"/>
            <a:ext cx="914400" cy="914400"/>
          </a:xfrm>
          <a:prstGeom prst="arc">
            <a:avLst>
              <a:gd name="adj1" fmla="val 17732933"/>
              <a:gd name="adj2" fmla="val 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6F2B4-9D0D-48DF-AC44-41A463F6970D}"/>
              </a:ext>
            </a:extLst>
          </p:cNvPr>
          <p:cNvCxnSpPr>
            <a:cxnSpLocks/>
          </p:cNvCxnSpPr>
          <p:nvPr/>
        </p:nvCxnSpPr>
        <p:spPr>
          <a:xfrm>
            <a:off x="8531689" y="3738122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ump groundwater well">
            <a:extLst>
              <a:ext uri="{FF2B5EF4-FFF2-40B4-BE49-F238E27FC236}">
                <a16:creationId xmlns:a16="http://schemas.microsoft.com/office/drawing/2014/main" id="{546365AC-F882-4FF6-8312-F07B23127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305" b="23803" l="40878" r="55007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14" t="9834" r="43575" b="76067"/>
          <a:stretch/>
        </p:blipFill>
        <p:spPr bwMode="auto">
          <a:xfrm>
            <a:off x="923792" y="2035718"/>
            <a:ext cx="697341" cy="5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2123736-C162-44A9-B236-46823F79E5A3}"/>
                  </a:ext>
                </a:extLst>
              </p14:cNvPr>
              <p14:cNvContentPartPr/>
              <p14:nvPr/>
            </p14:nvContentPartPr>
            <p14:xfrm>
              <a:off x="4523284" y="3555565"/>
              <a:ext cx="379487" cy="429241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2123736-C162-44A9-B236-46823F79E5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7169" y="3549448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B82E284-8440-4E63-8069-C3C1F385636A}"/>
                  </a:ext>
                </a:extLst>
              </p14:cNvPr>
              <p14:cNvContentPartPr/>
              <p14:nvPr/>
            </p14:nvContentPartPr>
            <p14:xfrm>
              <a:off x="3921117" y="1630888"/>
              <a:ext cx="379487" cy="42924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B82E284-8440-4E63-8069-C3C1F38563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5002" y="1624771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2968A7-06A6-4434-907C-14ACD306D51C}"/>
                  </a:ext>
                </a:extLst>
              </p14:cNvPr>
              <p14:cNvContentPartPr/>
              <p14:nvPr/>
            </p14:nvContentPartPr>
            <p14:xfrm flipH="1">
              <a:off x="3409775" y="951625"/>
              <a:ext cx="471640" cy="42924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2968A7-06A6-4434-907C-14ACD306D5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3403654" y="945508"/>
                <a:ext cx="483881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16D219-9A9B-4FE9-8FC6-C7D9A39DBD53}"/>
                  </a:ext>
                </a:extLst>
              </p14:cNvPr>
              <p14:cNvContentPartPr/>
              <p14:nvPr/>
            </p14:nvContentPartPr>
            <p14:xfrm>
              <a:off x="7462120" y="1056205"/>
              <a:ext cx="379487" cy="429241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16D219-9A9B-4FE9-8FC6-C7D9A39DBD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6005" y="1050088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5A430DF-CC57-49FA-BD16-255BCEFE4B9C}"/>
                  </a:ext>
                </a:extLst>
              </p14:cNvPr>
              <p14:cNvContentPartPr/>
              <p14:nvPr/>
            </p14:nvContentPartPr>
            <p14:xfrm>
              <a:off x="2725177" y="1845508"/>
              <a:ext cx="379487" cy="429241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5A430DF-CC57-49FA-BD16-255BCEFE4B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9062" y="1839391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1999891-7B98-427A-A237-B80F2F60348A}"/>
                  </a:ext>
                </a:extLst>
              </p14:cNvPr>
              <p14:cNvContentPartPr/>
              <p14:nvPr/>
            </p14:nvContentPartPr>
            <p14:xfrm>
              <a:off x="7226679" y="499076"/>
              <a:ext cx="379487" cy="429241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1999891-7B98-427A-A237-B80F2F6034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0564" y="492959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B3A0BEA-2BC3-4B77-86D5-B1961E193A9D}"/>
                  </a:ext>
                </a:extLst>
              </p14:cNvPr>
              <p14:cNvContentPartPr/>
              <p14:nvPr/>
            </p14:nvContentPartPr>
            <p14:xfrm>
              <a:off x="2202505" y="2761320"/>
              <a:ext cx="379487" cy="429241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B3A0BEA-2BC3-4B77-86D5-B1961E193A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6390" y="2755203"/>
                <a:ext cx="391717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60348A-D967-44E3-9C5C-48C153D41265}"/>
                  </a:ext>
                </a:extLst>
              </p14:cNvPr>
              <p14:cNvContentPartPr/>
              <p14:nvPr/>
            </p14:nvContentPartPr>
            <p14:xfrm flipH="1">
              <a:off x="1590395" y="1959590"/>
              <a:ext cx="471640" cy="42924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60348A-D967-44E3-9C5C-48C153D412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1584274" y="1953473"/>
                <a:ext cx="483881" cy="441474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A7C0D254-D332-4AA8-BB2B-89979DA39921}"/>
              </a:ext>
            </a:extLst>
          </p:cNvPr>
          <p:cNvSpPr/>
          <p:nvPr/>
        </p:nvSpPr>
        <p:spPr>
          <a:xfrm rot="13097745" flipV="1">
            <a:off x="4217361" y="3273227"/>
            <a:ext cx="2193702" cy="1426636"/>
          </a:xfrm>
          <a:prstGeom prst="arc">
            <a:avLst>
              <a:gd name="adj1" fmla="val 13405838"/>
              <a:gd name="adj2" fmla="val 20794596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05411F8-F4BA-45A4-B077-224FF90F1092}"/>
              </a:ext>
            </a:extLst>
          </p:cNvPr>
          <p:cNvSpPr/>
          <p:nvPr/>
        </p:nvSpPr>
        <p:spPr>
          <a:xfrm rot="354423" flipV="1">
            <a:off x="3847544" y="444160"/>
            <a:ext cx="1946071" cy="392576"/>
          </a:xfrm>
          <a:prstGeom prst="arc">
            <a:avLst>
              <a:gd name="adj1" fmla="val 10521393"/>
              <a:gd name="adj2" fmla="val 1967582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fish clipart">
            <a:extLst>
              <a:ext uri="{FF2B5EF4-FFF2-40B4-BE49-F238E27FC236}">
                <a16:creationId xmlns:a16="http://schemas.microsoft.com/office/drawing/2014/main" id="{69C682DD-8991-4082-84CC-5FDE2D2D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430" y="4477575"/>
            <a:ext cx="528510" cy="27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2E4C3-ACBE-4121-9F14-622083774EC9}"/>
              </a:ext>
            </a:extLst>
          </p:cNvPr>
          <p:cNvSpPr/>
          <p:nvPr/>
        </p:nvSpPr>
        <p:spPr>
          <a:xfrm>
            <a:off x="45749" y="4002204"/>
            <a:ext cx="4494179" cy="734438"/>
          </a:xfrm>
          <a:custGeom>
            <a:avLst/>
            <a:gdLst>
              <a:gd name="connsiteX0" fmla="*/ 0 w 4396902"/>
              <a:gd name="connsiteY0" fmla="*/ 554477 h 734438"/>
              <a:gd name="connsiteX1" fmla="*/ 34046 w 4396902"/>
              <a:gd name="connsiteY1" fmla="*/ 559340 h 734438"/>
              <a:gd name="connsiteX2" fmla="*/ 53502 w 4396902"/>
              <a:gd name="connsiteY2" fmla="*/ 564204 h 734438"/>
              <a:gd name="connsiteX3" fmla="*/ 179961 w 4396902"/>
              <a:gd name="connsiteY3" fmla="*/ 569068 h 734438"/>
              <a:gd name="connsiteX4" fmla="*/ 194553 w 4396902"/>
              <a:gd name="connsiteY4" fmla="*/ 573932 h 734438"/>
              <a:gd name="connsiteX5" fmla="*/ 243191 w 4396902"/>
              <a:gd name="connsiteY5" fmla="*/ 583660 h 734438"/>
              <a:gd name="connsiteX6" fmla="*/ 257783 w 4396902"/>
              <a:gd name="connsiteY6" fmla="*/ 588523 h 734438"/>
              <a:gd name="connsiteX7" fmla="*/ 291829 w 4396902"/>
              <a:gd name="connsiteY7" fmla="*/ 593387 h 734438"/>
              <a:gd name="connsiteX8" fmla="*/ 564204 w 4396902"/>
              <a:gd name="connsiteY8" fmla="*/ 598251 h 734438"/>
              <a:gd name="connsiteX9" fmla="*/ 578795 w 4396902"/>
              <a:gd name="connsiteY9" fmla="*/ 603115 h 734438"/>
              <a:gd name="connsiteX10" fmla="*/ 666344 w 4396902"/>
              <a:gd name="connsiteY10" fmla="*/ 612843 h 734438"/>
              <a:gd name="connsiteX11" fmla="*/ 758757 w 4396902"/>
              <a:gd name="connsiteY11" fmla="*/ 617706 h 734438"/>
              <a:gd name="connsiteX12" fmla="*/ 914400 w 4396902"/>
              <a:gd name="connsiteY12" fmla="*/ 627434 h 734438"/>
              <a:gd name="connsiteX13" fmla="*/ 948446 w 4396902"/>
              <a:gd name="connsiteY13" fmla="*/ 632298 h 734438"/>
              <a:gd name="connsiteX14" fmla="*/ 1108953 w 4396902"/>
              <a:gd name="connsiteY14" fmla="*/ 642026 h 734438"/>
              <a:gd name="connsiteX15" fmla="*/ 1138136 w 4396902"/>
              <a:gd name="connsiteY15" fmla="*/ 651753 h 734438"/>
              <a:gd name="connsiteX16" fmla="*/ 1201366 w 4396902"/>
              <a:gd name="connsiteY16" fmla="*/ 666345 h 734438"/>
              <a:gd name="connsiteX17" fmla="*/ 1386191 w 4396902"/>
              <a:gd name="connsiteY17" fmla="*/ 671209 h 734438"/>
              <a:gd name="connsiteX18" fmla="*/ 1405646 w 4396902"/>
              <a:gd name="connsiteY18" fmla="*/ 676072 h 734438"/>
              <a:gd name="connsiteX19" fmla="*/ 1439693 w 4396902"/>
              <a:gd name="connsiteY19" fmla="*/ 685800 h 734438"/>
              <a:gd name="connsiteX20" fmla="*/ 1566153 w 4396902"/>
              <a:gd name="connsiteY20" fmla="*/ 690664 h 734438"/>
              <a:gd name="connsiteX21" fmla="*/ 1643974 w 4396902"/>
              <a:gd name="connsiteY21" fmla="*/ 700392 h 734438"/>
              <a:gd name="connsiteX22" fmla="*/ 1921212 w 4396902"/>
              <a:gd name="connsiteY22" fmla="*/ 705255 h 734438"/>
              <a:gd name="connsiteX23" fmla="*/ 1964987 w 4396902"/>
              <a:gd name="connsiteY23" fmla="*/ 714983 h 734438"/>
              <a:gd name="connsiteX24" fmla="*/ 2232497 w 4396902"/>
              <a:gd name="connsiteY24" fmla="*/ 719847 h 734438"/>
              <a:gd name="connsiteX25" fmla="*/ 2251953 w 4396902"/>
              <a:gd name="connsiteY25" fmla="*/ 724711 h 734438"/>
              <a:gd name="connsiteX26" fmla="*/ 2456234 w 4396902"/>
              <a:gd name="connsiteY26" fmla="*/ 734438 h 734438"/>
              <a:gd name="connsiteX27" fmla="*/ 2655651 w 4396902"/>
              <a:gd name="connsiteY27" fmla="*/ 729575 h 734438"/>
              <a:gd name="connsiteX28" fmla="*/ 2689697 w 4396902"/>
              <a:gd name="connsiteY28" fmla="*/ 724711 h 734438"/>
              <a:gd name="connsiteX29" fmla="*/ 2714017 w 4396902"/>
              <a:gd name="connsiteY29" fmla="*/ 719847 h 734438"/>
              <a:gd name="connsiteX30" fmla="*/ 2859932 w 4396902"/>
              <a:gd name="connsiteY30" fmla="*/ 714983 h 734438"/>
              <a:gd name="connsiteX31" fmla="*/ 2898842 w 4396902"/>
              <a:gd name="connsiteY31" fmla="*/ 710119 h 734438"/>
              <a:gd name="connsiteX32" fmla="*/ 2942617 w 4396902"/>
              <a:gd name="connsiteY32" fmla="*/ 695528 h 734438"/>
              <a:gd name="connsiteX33" fmla="*/ 2962072 w 4396902"/>
              <a:gd name="connsiteY33" fmla="*/ 690664 h 734438"/>
              <a:gd name="connsiteX34" fmla="*/ 3035029 w 4396902"/>
              <a:gd name="connsiteY34" fmla="*/ 685800 h 734438"/>
              <a:gd name="connsiteX35" fmla="*/ 3069076 w 4396902"/>
              <a:gd name="connsiteY35" fmla="*/ 676072 h 734438"/>
              <a:gd name="connsiteX36" fmla="*/ 3103123 w 4396902"/>
              <a:gd name="connsiteY36" fmla="*/ 671209 h 734438"/>
              <a:gd name="connsiteX37" fmla="*/ 3132306 w 4396902"/>
              <a:gd name="connsiteY37" fmla="*/ 661481 h 734438"/>
              <a:gd name="connsiteX38" fmla="*/ 3180944 w 4396902"/>
              <a:gd name="connsiteY38" fmla="*/ 651753 h 734438"/>
              <a:gd name="connsiteX39" fmla="*/ 3224719 w 4396902"/>
              <a:gd name="connsiteY39" fmla="*/ 637162 h 734438"/>
              <a:gd name="connsiteX40" fmla="*/ 3239310 w 4396902"/>
              <a:gd name="connsiteY40" fmla="*/ 632298 h 734438"/>
              <a:gd name="connsiteX41" fmla="*/ 3258766 w 4396902"/>
              <a:gd name="connsiteY41" fmla="*/ 627434 h 734438"/>
              <a:gd name="connsiteX42" fmla="*/ 3273357 w 4396902"/>
              <a:gd name="connsiteY42" fmla="*/ 622570 h 734438"/>
              <a:gd name="connsiteX43" fmla="*/ 3297676 w 4396902"/>
              <a:gd name="connsiteY43" fmla="*/ 617706 h 734438"/>
              <a:gd name="connsiteX44" fmla="*/ 3326859 w 4396902"/>
              <a:gd name="connsiteY44" fmla="*/ 607979 h 734438"/>
              <a:gd name="connsiteX45" fmla="*/ 3356042 w 4396902"/>
              <a:gd name="connsiteY45" fmla="*/ 598251 h 734438"/>
              <a:gd name="connsiteX46" fmla="*/ 3370634 w 4396902"/>
              <a:gd name="connsiteY46" fmla="*/ 593387 h 734438"/>
              <a:gd name="connsiteX47" fmla="*/ 3409544 w 4396902"/>
              <a:gd name="connsiteY47" fmla="*/ 583660 h 734438"/>
              <a:gd name="connsiteX48" fmla="*/ 3458183 w 4396902"/>
              <a:gd name="connsiteY48" fmla="*/ 573932 h 734438"/>
              <a:gd name="connsiteX49" fmla="*/ 3501957 w 4396902"/>
              <a:gd name="connsiteY49" fmla="*/ 559340 h 734438"/>
              <a:gd name="connsiteX50" fmla="*/ 3516549 w 4396902"/>
              <a:gd name="connsiteY50" fmla="*/ 554477 h 734438"/>
              <a:gd name="connsiteX51" fmla="*/ 3560323 w 4396902"/>
              <a:gd name="connsiteY51" fmla="*/ 535021 h 734438"/>
              <a:gd name="connsiteX52" fmla="*/ 3574914 w 4396902"/>
              <a:gd name="connsiteY52" fmla="*/ 530157 h 734438"/>
              <a:gd name="connsiteX53" fmla="*/ 3589506 w 4396902"/>
              <a:gd name="connsiteY53" fmla="*/ 525294 h 734438"/>
              <a:gd name="connsiteX54" fmla="*/ 3604097 w 4396902"/>
              <a:gd name="connsiteY54" fmla="*/ 515566 h 734438"/>
              <a:gd name="connsiteX55" fmla="*/ 3633280 w 4396902"/>
              <a:gd name="connsiteY55" fmla="*/ 505838 h 734438"/>
              <a:gd name="connsiteX56" fmla="*/ 3662463 w 4396902"/>
              <a:gd name="connsiteY56" fmla="*/ 491247 h 734438"/>
              <a:gd name="connsiteX57" fmla="*/ 3691646 w 4396902"/>
              <a:gd name="connsiteY57" fmla="*/ 476655 h 734438"/>
              <a:gd name="connsiteX58" fmla="*/ 3740285 w 4396902"/>
              <a:gd name="connsiteY58" fmla="*/ 462064 h 734438"/>
              <a:gd name="connsiteX59" fmla="*/ 3754876 w 4396902"/>
              <a:gd name="connsiteY59" fmla="*/ 457200 h 734438"/>
              <a:gd name="connsiteX60" fmla="*/ 3769468 w 4396902"/>
              <a:gd name="connsiteY60" fmla="*/ 452336 h 734438"/>
              <a:gd name="connsiteX61" fmla="*/ 3784059 w 4396902"/>
              <a:gd name="connsiteY61" fmla="*/ 442609 h 734438"/>
              <a:gd name="connsiteX62" fmla="*/ 3813242 w 4396902"/>
              <a:gd name="connsiteY62" fmla="*/ 432881 h 734438"/>
              <a:gd name="connsiteX63" fmla="*/ 3842425 w 4396902"/>
              <a:gd name="connsiteY63" fmla="*/ 413426 h 734438"/>
              <a:gd name="connsiteX64" fmla="*/ 3857017 w 4396902"/>
              <a:gd name="connsiteY64" fmla="*/ 403698 h 734438"/>
              <a:gd name="connsiteX65" fmla="*/ 3871608 w 4396902"/>
              <a:gd name="connsiteY65" fmla="*/ 398834 h 734438"/>
              <a:gd name="connsiteX66" fmla="*/ 3900791 w 4396902"/>
              <a:gd name="connsiteY66" fmla="*/ 384243 h 734438"/>
              <a:gd name="connsiteX67" fmla="*/ 3944566 w 4396902"/>
              <a:gd name="connsiteY67" fmla="*/ 355060 h 734438"/>
              <a:gd name="connsiteX68" fmla="*/ 3959157 w 4396902"/>
              <a:gd name="connsiteY68" fmla="*/ 345332 h 734438"/>
              <a:gd name="connsiteX69" fmla="*/ 3988340 w 4396902"/>
              <a:gd name="connsiteY69" fmla="*/ 335604 h 734438"/>
              <a:gd name="connsiteX70" fmla="*/ 4017523 w 4396902"/>
              <a:gd name="connsiteY70" fmla="*/ 321013 h 734438"/>
              <a:gd name="connsiteX71" fmla="*/ 4032114 w 4396902"/>
              <a:gd name="connsiteY71" fmla="*/ 306421 h 734438"/>
              <a:gd name="connsiteX72" fmla="*/ 4061297 w 4396902"/>
              <a:gd name="connsiteY72" fmla="*/ 286966 h 734438"/>
              <a:gd name="connsiteX73" fmla="*/ 4090480 w 4396902"/>
              <a:gd name="connsiteY73" fmla="*/ 267511 h 734438"/>
              <a:gd name="connsiteX74" fmla="*/ 4119663 w 4396902"/>
              <a:gd name="connsiteY74" fmla="*/ 248055 h 734438"/>
              <a:gd name="connsiteX75" fmla="*/ 4134255 w 4396902"/>
              <a:gd name="connsiteY75" fmla="*/ 238328 h 734438"/>
              <a:gd name="connsiteX76" fmla="*/ 4158574 w 4396902"/>
              <a:gd name="connsiteY76" fmla="*/ 218872 h 734438"/>
              <a:gd name="connsiteX77" fmla="*/ 4168302 w 4396902"/>
              <a:gd name="connsiteY77" fmla="*/ 204281 h 734438"/>
              <a:gd name="connsiteX78" fmla="*/ 4197485 w 4396902"/>
              <a:gd name="connsiteY78" fmla="*/ 189689 h 734438"/>
              <a:gd name="connsiteX79" fmla="*/ 4212076 w 4396902"/>
              <a:gd name="connsiteY79" fmla="*/ 175098 h 734438"/>
              <a:gd name="connsiteX80" fmla="*/ 4241259 w 4396902"/>
              <a:gd name="connsiteY80" fmla="*/ 155643 h 734438"/>
              <a:gd name="connsiteX81" fmla="*/ 4250987 w 4396902"/>
              <a:gd name="connsiteY81" fmla="*/ 141051 h 734438"/>
              <a:gd name="connsiteX82" fmla="*/ 4275306 w 4396902"/>
              <a:gd name="connsiteY82" fmla="*/ 97277 h 734438"/>
              <a:gd name="connsiteX83" fmla="*/ 4304489 w 4396902"/>
              <a:gd name="connsiteY83" fmla="*/ 82685 h 734438"/>
              <a:gd name="connsiteX84" fmla="*/ 4333672 w 4396902"/>
              <a:gd name="connsiteY84" fmla="*/ 63230 h 734438"/>
              <a:gd name="connsiteX85" fmla="*/ 4343400 w 4396902"/>
              <a:gd name="connsiteY85" fmla="*/ 48638 h 734438"/>
              <a:gd name="connsiteX86" fmla="*/ 4372583 w 4396902"/>
              <a:gd name="connsiteY86" fmla="*/ 29183 h 734438"/>
              <a:gd name="connsiteX87" fmla="*/ 4382310 w 4396902"/>
              <a:gd name="connsiteY87" fmla="*/ 14592 h 734438"/>
              <a:gd name="connsiteX88" fmla="*/ 4396902 w 4396902"/>
              <a:gd name="connsiteY88" fmla="*/ 0 h 7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396902" h="734438">
                <a:moveTo>
                  <a:pt x="0" y="554477"/>
                </a:moveTo>
                <a:cubicBezTo>
                  <a:pt x="11349" y="556098"/>
                  <a:pt x="22767" y="557289"/>
                  <a:pt x="34046" y="559340"/>
                </a:cubicBezTo>
                <a:cubicBezTo>
                  <a:pt x="40623" y="560536"/>
                  <a:pt x="46832" y="563759"/>
                  <a:pt x="53502" y="564204"/>
                </a:cubicBezTo>
                <a:cubicBezTo>
                  <a:pt x="95593" y="567010"/>
                  <a:pt x="137808" y="567447"/>
                  <a:pt x="179961" y="569068"/>
                </a:cubicBezTo>
                <a:cubicBezTo>
                  <a:pt x="184825" y="570689"/>
                  <a:pt x="189557" y="572779"/>
                  <a:pt x="194553" y="573932"/>
                </a:cubicBezTo>
                <a:cubicBezTo>
                  <a:pt x="210663" y="577650"/>
                  <a:pt x="227505" y="578433"/>
                  <a:pt x="243191" y="583660"/>
                </a:cubicBezTo>
                <a:cubicBezTo>
                  <a:pt x="248055" y="585281"/>
                  <a:pt x="252756" y="587518"/>
                  <a:pt x="257783" y="588523"/>
                </a:cubicBezTo>
                <a:cubicBezTo>
                  <a:pt x="269024" y="590771"/>
                  <a:pt x="280371" y="593023"/>
                  <a:pt x="291829" y="593387"/>
                </a:cubicBezTo>
                <a:cubicBezTo>
                  <a:pt x="382589" y="596268"/>
                  <a:pt x="473412" y="596630"/>
                  <a:pt x="564204" y="598251"/>
                </a:cubicBezTo>
                <a:cubicBezTo>
                  <a:pt x="569068" y="599872"/>
                  <a:pt x="573821" y="601872"/>
                  <a:pt x="578795" y="603115"/>
                </a:cubicBezTo>
                <a:cubicBezTo>
                  <a:pt x="609679" y="610836"/>
                  <a:pt x="631089" y="610640"/>
                  <a:pt x="666344" y="612843"/>
                </a:cubicBezTo>
                <a:lnTo>
                  <a:pt x="758757" y="617706"/>
                </a:lnTo>
                <a:cubicBezTo>
                  <a:pt x="819188" y="637850"/>
                  <a:pt x="757135" y="618697"/>
                  <a:pt x="914400" y="627434"/>
                </a:cubicBezTo>
                <a:cubicBezTo>
                  <a:pt x="925846" y="628070"/>
                  <a:pt x="937097" y="630677"/>
                  <a:pt x="948446" y="632298"/>
                </a:cubicBezTo>
                <a:cubicBezTo>
                  <a:pt x="1012388" y="653612"/>
                  <a:pt x="927709" y="626923"/>
                  <a:pt x="1108953" y="642026"/>
                </a:cubicBezTo>
                <a:cubicBezTo>
                  <a:pt x="1119171" y="642878"/>
                  <a:pt x="1128408" y="648511"/>
                  <a:pt x="1138136" y="651753"/>
                </a:cubicBezTo>
                <a:cubicBezTo>
                  <a:pt x="1159001" y="658708"/>
                  <a:pt x="1178051" y="665731"/>
                  <a:pt x="1201366" y="666345"/>
                </a:cubicBezTo>
                <a:lnTo>
                  <a:pt x="1386191" y="671209"/>
                </a:lnTo>
                <a:cubicBezTo>
                  <a:pt x="1392676" y="672830"/>
                  <a:pt x="1399219" y="674236"/>
                  <a:pt x="1405646" y="676072"/>
                </a:cubicBezTo>
                <a:cubicBezTo>
                  <a:pt x="1415448" y="678872"/>
                  <a:pt x="1429777" y="685139"/>
                  <a:pt x="1439693" y="685800"/>
                </a:cubicBezTo>
                <a:cubicBezTo>
                  <a:pt x="1481784" y="688606"/>
                  <a:pt x="1524000" y="689043"/>
                  <a:pt x="1566153" y="690664"/>
                </a:cubicBezTo>
                <a:cubicBezTo>
                  <a:pt x="1583804" y="693186"/>
                  <a:pt x="1628415" y="699921"/>
                  <a:pt x="1643974" y="700392"/>
                </a:cubicBezTo>
                <a:cubicBezTo>
                  <a:pt x="1736358" y="703191"/>
                  <a:pt x="1828799" y="703634"/>
                  <a:pt x="1921212" y="705255"/>
                </a:cubicBezTo>
                <a:cubicBezTo>
                  <a:pt x="1929483" y="707323"/>
                  <a:pt x="1957863" y="714746"/>
                  <a:pt x="1964987" y="714983"/>
                </a:cubicBezTo>
                <a:cubicBezTo>
                  <a:pt x="2054122" y="717954"/>
                  <a:pt x="2143327" y="718226"/>
                  <a:pt x="2232497" y="719847"/>
                </a:cubicBezTo>
                <a:cubicBezTo>
                  <a:pt x="2238982" y="721468"/>
                  <a:pt x="2245275" y="724400"/>
                  <a:pt x="2251953" y="724711"/>
                </a:cubicBezTo>
                <a:cubicBezTo>
                  <a:pt x="2460947" y="734432"/>
                  <a:pt x="2380487" y="709194"/>
                  <a:pt x="2456234" y="734438"/>
                </a:cubicBezTo>
                <a:lnTo>
                  <a:pt x="2655651" y="729575"/>
                </a:lnTo>
                <a:cubicBezTo>
                  <a:pt x="2667105" y="729098"/>
                  <a:pt x="2678389" y="726596"/>
                  <a:pt x="2689697" y="724711"/>
                </a:cubicBezTo>
                <a:cubicBezTo>
                  <a:pt x="2697852" y="723352"/>
                  <a:pt x="2705763" y="720319"/>
                  <a:pt x="2714017" y="719847"/>
                </a:cubicBezTo>
                <a:cubicBezTo>
                  <a:pt x="2762603" y="717071"/>
                  <a:pt x="2811294" y="716604"/>
                  <a:pt x="2859932" y="714983"/>
                </a:cubicBezTo>
                <a:cubicBezTo>
                  <a:pt x="2872902" y="713362"/>
                  <a:pt x="2886061" y="712858"/>
                  <a:pt x="2898842" y="710119"/>
                </a:cubicBezTo>
                <a:cubicBezTo>
                  <a:pt x="2932885" y="702824"/>
                  <a:pt x="2918299" y="701608"/>
                  <a:pt x="2942617" y="695528"/>
                </a:cubicBezTo>
                <a:cubicBezTo>
                  <a:pt x="2949102" y="693907"/>
                  <a:pt x="2955424" y="691364"/>
                  <a:pt x="2962072" y="690664"/>
                </a:cubicBezTo>
                <a:cubicBezTo>
                  <a:pt x="2986311" y="688112"/>
                  <a:pt x="3010710" y="687421"/>
                  <a:pt x="3035029" y="685800"/>
                </a:cubicBezTo>
                <a:cubicBezTo>
                  <a:pt x="3047528" y="681634"/>
                  <a:pt x="3055643" y="678514"/>
                  <a:pt x="3069076" y="676072"/>
                </a:cubicBezTo>
                <a:cubicBezTo>
                  <a:pt x="3080355" y="674021"/>
                  <a:pt x="3091774" y="672830"/>
                  <a:pt x="3103123" y="671209"/>
                </a:cubicBezTo>
                <a:cubicBezTo>
                  <a:pt x="3112851" y="667966"/>
                  <a:pt x="3122192" y="663167"/>
                  <a:pt x="3132306" y="661481"/>
                </a:cubicBezTo>
                <a:cubicBezTo>
                  <a:pt x="3152031" y="658193"/>
                  <a:pt x="3162802" y="657196"/>
                  <a:pt x="3180944" y="651753"/>
                </a:cubicBezTo>
                <a:cubicBezTo>
                  <a:pt x="3180962" y="651748"/>
                  <a:pt x="3217414" y="639597"/>
                  <a:pt x="3224719" y="637162"/>
                </a:cubicBezTo>
                <a:cubicBezTo>
                  <a:pt x="3229583" y="635541"/>
                  <a:pt x="3234336" y="633541"/>
                  <a:pt x="3239310" y="632298"/>
                </a:cubicBezTo>
                <a:cubicBezTo>
                  <a:pt x="3245795" y="630677"/>
                  <a:pt x="3252338" y="629271"/>
                  <a:pt x="3258766" y="627434"/>
                </a:cubicBezTo>
                <a:cubicBezTo>
                  <a:pt x="3263696" y="626026"/>
                  <a:pt x="3268383" y="623813"/>
                  <a:pt x="3273357" y="622570"/>
                </a:cubicBezTo>
                <a:cubicBezTo>
                  <a:pt x="3281377" y="620565"/>
                  <a:pt x="3289700" y="619881"/>
                  <a:pt x="3297676" y="617706"/>
                </a:cubicBezTo>
                <a:cubicBezTo>
                  <a:pt x="3307569" y="615008"/>
                  <a:pt x="3317131" y="611221"/>
                  <a:pt x="3326859" y="607979"/>
                </a:cubicBezTo>
                <a:lnTo>
                  <a:pt x="3356042" y="598251"/>
                </a:lnTo>
                <a:cubicBezTo>
                  <a:pt x="3360906" y="596630"/>
                  <a:pt x="3365660" y="594630"/>
                  <a:pt x="3370634" y="593387"/>
                </a:cubicBezTo>
                <a:cubicBezTo>
                  <a:pt x="3383604" y="590145"/>
                  <a:pt x="3396435" y="586282"/>
                  <a:pt x="3409544" y="583660"/>
                </a:cubicBezTo>
                <a:cubicBezTo>
                  <a:pt x="3425757" y="580417"/>
                  <a:pt x="3442497" y="579161"/>
                  <a:pt x="3458183" y="573932"/>
                </a:cubicBezTo>
                <a:lnTo>
                  <a:pt x="3501957" y="559340"/>
                </a:lnTo>
                <a:lnTo>
                  <a:pt x="3516549" y="554477"/>
                </a:lnTo>
                <a:cubicBezTo>
                  <a:pt x="3539672" y="539061"/>
                  <a:pt x="3525594" y="546598"/>
                  <a:pt x="3560323" y="535021"/>
                </a:cubicBezTo>
                <a:lnTo>
                  <a:pt x="3574914" y="530157"/>
                </a:lnTo>
                <a:lnTo>
                  <a:pt x="3589506" y="525294"/>
                </a:lnTo>
                <a:cubicBezTo>
                  <a:pt x="3594370" y="522051"/>
                  <a:pt x="3598755" y="517940"/>
                  <a:pt x="3604097" y="515566"/>
                </a:cubicBezTo>
                <a:cubicBezTo>
                  <a:pt x="3613467" y="511401"/>
                  <a:pt x="3624748" y="511525"/>
                  <a:pt x="3633280" y="505838"/>
                </a:cubicBezTo>
                <a:cubicBezTo>
                  <a:pt x="3675109" y="477955"/>
                  <a:pt x="3622180" y="511389"/>
                  <a:pt x="3662463" y="491247"/>
                </a:cubicBezTo>
                <a:cubicBezTo>
                  <a:pt x="3690878" y="477039"/>
                  <a:pt x="3663128" y="484802"/>
                  <a:pt x="3691646" y="476655"/>
                </a:cubicBezTo>
                <a:cubicBezTo>
                  <a:pt x="3743103" y="461954"/>
                  <a:pt x="3670933" y="485182"/>
                  <a:pt x="3740285" y="462064"/>
                </a:cubicBezTo>
                <a:lnTo>
                  <a:pt x="3754876" y="457200"/>
                </a:lnTo>
                <a:cubicBezTo>
                  <a:pt x="3759740" y="455579"/>
                  <a:pt x="3765202" y="455180"/>
                  <a:pt x="3769468" y="452336"/>
                </a:cubicBezTo>
                <a:cubicBezTo>
                  <a:pt x="3774332" y="449094"/>
                  <a:pt x="3778717" y="444983"/>
                  <a:pt x="3784059" y="442609"/>
                </a:cubicBezTo>
                <a:cubicBezTo>
                  <a:pt x="3793429" y="438445"/>
                  <a:pt x="3804710" y="438569"/>
                  <a:pt x="3813242" y="432881"/>
                </a:cubicBezTo>
                <a:lnTo>
                  <a:pt x="3842425" y="413426"/>
                </a:lnTo>
                <a:cubicBezTo>
                  <a:pt x="3847289" y="410183"/>
                  <a:pt x="3851471" y="405547"/>
                  <a:pt x="3857017" y="403698"/>
                </a:cubicBezTo>
                <a:cubicBezTo>
                  <a:pt x="3861881" y="402077"/>
                  <a:pt x="3867022" y="401127"/>
                  <a:pt x="3871608" y="398834"/>
                </a:cubicBezTo>
                <a:cubicBezTo>
                  <a:pt x="3909314" y="379980"/>
                  <a:pt x="3864124" y="396464"/>
                  <a:pt x="3900791" y="384243"/>
                </a:cubicBezTo>
                <a:lnTo>
                  <a:pt x="3944566" y="355060"/>
                </a:lnTo>
                <a:cubicBezTo>
                  <a:pt x="3949430" y="351818"/>
                  <a:pt x="3953611" y="347181"/>
                  <a:pt x="3959157" y="345332"/>
                </a:cubicBezTo>
                <a:cubicBezTo>
                  <a:pt x="3968885" y="342089"/>
                  <a:pt x="3979808" y="341291"/>
                  <a:pt x="3988340" y="335604"/>
                </a:cubicBezTo>
                <a:cubicBezTo>
                  <a:pt x="4007198" y="323033"/>
                  <a:pt x="3997386" y="327726"/>
                  <a:pt x="4017523" y="321013"/>
                </a:cubicBezTo>
                <a:cubicBezTo>
                  <a:pt x="4022387" y="316149"/>
                  <a:pt x="4026684" y="310644"/>
                  <a:pt x="4032114" y="306421"/>
                </a:cubicBezTo>
                <a:cubicBezTo>
                  <a:pt x="4041342" y="299243"/>
                  <a:pt x="4051569" y="293451"/>
                  <a:pt x="4061297" y="286966"/>
                </a:cubicBezTo>
                <a:lnTo>
                  <a:pt x="4090480" y="267511"/>
                </a:lnTo>
                <a:lnTo>
                  <a:pt x="4119663" y="248055"/>
                </a:lnTo>
                <a:lnTo>
                  <a:pt x="4134255" y="238328"/>
                </a:lnTo>
                <a:cubicBezTo>
                  <a:pt x="4162133" y="196511"/>
                  <a:pt x="4125014" y="245720"/>
                  <a:pt x="4158574" y="218872"/>
                </a:cubicBezTo>
                <a:cubicBezTo>
                  <a:pt x="4163139" y="215220"/>
                  <a:pt x="4164169" y="208414"/>
                  <a:pt x="4168302" y="204281"/>
                </a:cubicBezTo>
                <a:cubicBezTo>
                  <a:pt x="4177732" y="194851"/>
                  <a:pt x="4185616" y="193645"/>
                  <a:pt x="4197485" y="189689"/>
                </a:cubicBezTo>
                <a:cubicBezTo>
                  <a:pt x="4202349" y="184825"/>
                  <a:pt x="4206647" y="179321"/>
                  <a:pt x="4212076" y="175098"/>
                </a:cubicBezTo>
                <a:cubicBezTo>
                  <a:pt x="4221304" y="167920"/>
                  <a:pt x="4241259" y="155643"/>
                  <a:pt x="4241259" y="155643"/>
                </a:cubicBezTo>
                <a:cubicBezTo>
                  <a:pt x="4244502" y="150779"/>
                  <a:pt x="4248373" y="146280"/>
                  <a:pt x="4250987" y="141051"/>
                </a:cubicBezTo>
                <a:cubicBezTo>
                  <a:pt x="4259857" y="123312"/>
                  <a:pt x="4252303" y="112613"/>
                  <a:pt x="4275306" y="97277"/>
                </a:cubicBezTo>
                <a:cubicBezTo>
                  <a:pt x="4294163" y="84705"/>
                  <a:pt x="4284351" y="89398"/>
                  <a:pt x="4304489" y="82685"/>
                </a:cubicBezTo>
                <a:cubicBezTo>
                  <a:pt x="4314217" y="76200"/>
                  <a:pt x="4327187" y="72958"/>
                  <a:pt x="4333672" y="63230"/>
                </a:cubicBezTo>
                <a:cubicBezTo>
                  <a:pt x="4336915" y="58366"/>
                  <a:pt x="4339001" y="52487"/>
                  <a:pt x="4343400" y="48638"/>
                </a:cubicBezTo>
                <a:cubicBezTo>
                  <a:pt x="4352198" y="40939"/>
                  <a:pt x="4372583" y="29183"/>
                  <a:pt x="4372583" y="29183"/>
                </a:cubicBezTo>
                <a:cubicBezTo>
                  <a:pt x="4375825" y="24319"/>
                  <a:pt x="4378568" y="19083"/>
                  <a:pt x="4382310" y="14592"/>
                </a:cubicBezTo>
                <a:cubicBezTo>
                  <a:pt x="4386714" y="9308"/>
                  <a:pt x="4396902" y="0"/>
                  <a:pt x="4396902" y="0"/>
                </a:cubicBezTo>
              </a:path>
            </a:pathLst>
          </a:custGeom>
          <a:noFill/>
          <a:effectLst>
            <a:glow rad="330200">
              <a:srgbClr val="E7F3F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6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55278-567B-4658-827B-1FC1AEC4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1" y="849086"/>
            <a:ext cx="12192000" cy="6581390"/>
          </a:xfrm>
          <a:prstGeom prst="rect">
            <a:avLst/>
          </a:prstGeom>
        </p:spPr>
      </p:pic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207E0898-D35C-4900-BEB4-010240BEE10E}"/>
              </a:ext>
            </a:extLst>
          </p:cNvPr>
          <p:cNvSpPr/>
          <p:nvPr/>
        </p:nvSpPr>
        <p:spPr>
          <a:xfrm rot="16200000">
            <a:off x="-1210648" y="970057"/>
            <a:ext cx="3902227" cy="8233747"/>
          </a:xfrm>
          <a:custGeom>
            <a:avLst/>
            <a:gdLst>
              <a:gd name="connsiteX0" fmla="*/ 0 w 3273669"/>
              <a:gd name="connsiteY0" fmla="*/ 0 h 8226611"/>
              <a:gd name="connsiteX1" fmla="*/ 1636835 w 3273669"/>
              <a:gd name="connsiteY1" fmla="*/ 0 h 8226611"/>
              <a:gd name="connsiteX2" fmla="*/ 3273670 w 3273669"/>
              <a:gd name="connsiteY2" fmla="*/ 4113306 h 8226611"/>
              <a:gd name="connsiteX3" fmla="*/ 1636835 w 3273669"/>
              <a:gd name="connsiteY3" fmla="*/ 8226612 h 8226611"/>
              <a:gd name="connsiteX4" fmla="*/ 0 w 3273669"/>
              <a:gd name="connsiteY4" fmla="*/ 8226611 h 8226611"/>
              <a:gd name="connsiteX5" fmla="*/ 0 w 3273669"/>
              <a:gd name="connsiteY5" fmla="*/ 0 h 8226611"/>
              <a:gd name="connsiteX0" fmla="*/ 0 w 3292433"/>
              <a:gd name="connsiteY0" fmla="*/ 0 h 8226611"/>
              <a:gd name="connsiteX1" fmla="*/ 1636835 w 3292433"/>
              <a:gd name="connsiteY1" fmla="*/ 0 h 8226611"/>
              <a:gd name="connsiteX2" fmla="*/ 3273670 w 3292433"/>
              <a:gd name="connsiteY2" fmla="*/ 4113306 h 8226611"/>
              <a:gd name="connsiteX3" fmla="*/ 2209403 w 3292433"/>
              <a:gd name="connsiteY3" fmla="*/ 8183883 h 8226611"/>
              <a:gd name="connsiteX4" fmla="*/ 0 w 3292433"/>
              <a:gd name="connsiteY4" fmla="*/ 8226611 h 8226611"/>
              <a:gd name="connsiteX5" fmla="*/ 0 w 3292433"/>
              <a:gd name="connsiteY5" fmla="*/ 0 h 8226611"/>
              <a:gd name="connsiteX0" fmla="*/ 0 w 3287337"/>
              <a:gd name="connsiteY0" fmla="*/ 0 h 8226611"/>
              <a:gd name="connsiteX1" fmla="*/ 1636835 w 3287337"/>
              <a:gd name="connsiteY1" fmla="*/ 0 h 8226611"/>
              <a:gd name="connsiteX2" fmla="*/ 3273670 w 3287337"/>
              <a:gd name="connsiteY2" fmla="*/ 4113306 h 8226611"/>
              <a:gd name="connsiteX3" fmla="*/ 2209403 w 3287337"/>
              <a:gd name="connsiteY3" fmla="*/ 8183883 h 8226611"/>
              <a:gd name="connsiteX4" fmla="*/ 0 w 3287337"/>
              <a:gd name="connsiteY4" fmla="*/ 8226611 h 8226611"/>
              <a:gd name="connsiteX5" fmla="*/ 0 w 3287337"/>
              <a:gd name="connsiteY5" fmla="*/ 0 h 8226611"/>
              <a:gd name="connsiteX0" fmla="*/ 0 w 3852696"/>
              <a:gd name="connsiteY0" fmla="*/ 26455 h 8253066"/>
              <a:gd name="connsiteX1" fmla="*/ 1636835 w 3852696"/>
              <a:gd name="connsiteY1" fmla="*/ 26455 h 8253066"/>
              <a:gd name="connsiteX2" fmla="*/ 3846239 w 3852696"/>
              <a:gd name="connsiteY2" fmla="*/ 1097458 h 8253066"/>
              <a:gd name="connsiteX3" fmla="*/ 2209403 w 3852696"/>
              <a:gd name="connsiteY3" fmla="*/ 8210338 h 8253066"/>
              <a:gd name="connsiteX4" fmla="*/ 0 w 3852696"/>
              <a:gd name="connsiteY4" fmla="*/ 8253066 h 8253066"/>
              <a:gd name="connsiteX5" fmla="*/ 0 w 3852696"/>
              <a:gd name="connsiteY5" fmla="*/ 26455 h 8253066"/>
              <a:gd name="connsiteX0" fmla="*/ 0 w 3854115"/>
              <a:gd name="connsiteY0" fmla="*/ 16175 h 8242786"/>
              <a:gd name="connsiteX1" fmla="*/ 1636835 w 3854115"/>
              <a:gd name="connsiteY1" fmla="*/ 16175 h 8242786"/>
              <a:gd name="connsiteX2" fmla="*/ 3846239 w 3854115"/>
              <a:gd name="connsiteY2" fmla="*/ 1087178 h 8242786"/>
              <a:gd name="connsiteX3" fmla="*/ 2209403 w 3854115"/>
              <a:gd name="connsiteY3" fmla="*/ 8200058 h 8242786"/>
              <a:gd name="connsiteX4" fmla="*/ 0 w 3854115"/>
              <a:gd name="connsiteY4" fmla="*/ 8242786 h 8242786"/>
              <a:gd name="connsiteX5" fmla="*/ 0 w 3854115"/>
              <a:gd name="connsiteY5" fmla="*/ 16175 h 8242786"/>
              <a:gd name="connsiteX0" fmla="*/ 0 w 3853795"/>
              <a:gd name="connsiteY0" fmla="*/ 11327 h 8237938"/>
              <a:gd name="connsiteX1" fmla="*/ 1636835 w 3853795"/>
              <a:gd name="connsiteY1" fmla="*/ 11327 h 8237938"/>
              <a:gd name="connsiteX2" fmla="*/ 3846239 w 3853795"/>
              <a:gd name="connsiteY2" fmla="*/ 1082330 h 8237938"/>
              <a:gd name="connsiteX3" fmla="*/ 2209403 w 3853795"/>
              <a:gd name="connsiteY3" fmla="*/ 8195210 h 8237938"/>
              <a:gd name="connsiteX4" fmla="*/ 0 w 3853795"/>
              <a:gd name="connsiteY4" fmla="*/ 8237938 h 8237938"/>
              <a:gd name="connsiteX5" fmla="*/ 0 w 3853795"/>
              <a:gd name="connsiteY5" fmla="*/ 11327 h 8237938"/>
              <a:gd name="connsiteX0" fmla="*/ 0 w 3887748"/>
              <a:gd name="connsiteY0" fmla="*/ 7971 h 8234582"/>
              <a:gd name="connsiteX1" fmla="*/ 1636835 w 3887748"/>
              <a:gd name="connsiteY1" fmla="*/ 7971 h 8234582"/>
              <a:gd name="connsiteX2" fmla="*/ 3880422 w 3887748"/>
              <a:gd name="connsiteY2" fmla="*/ 1104612 h 8234582"/>
              <a:gd name="connsiteX3" fmla="*/ 2209403 w 3887748"/>
              <a:gd name="connsiteY3" fmla="*/ 8191854 h 8234582"/>
              <a:gd name="connsiteX4" fmla="*/ 0 w 3887748"/>
              <a:gd name="connsiteY4" fmla="*/ 8234582 h 8234582"/>
              <a:gd name="connsiteX5" fmla="*/ 0 w 3887748"/>
              <a:gd name="connsiteY5" fmla="*/ 7971 h 8234582"/>
              <a:gd name="connsiteX0" fmla="*/ 0 w 3902227"/>
              <a:gd name="connsiteY0" fmla="*/ 7136 h 8233747"/>
              <a:gd name="connsiteX1" fmla="*/ 1636835 w 3902227"/>
              <a:gd name="connsiteY1" fmla="*/ 7136 h 8233747"/>
              <a:gd name="connsiteX2" fmla="*/ 3894995 w 3902227"/>
              <a:gd name="connsiteY2" fmla="*/ 1111064 h 8233747"/>
              <a:gd name="connsiteX3" fmla="*/ 2209403 w 3902227"/>
              <a:gd name="connsiteY3" fmla="*/ 8191019 h 8233747"/>
              <a:gd name="connsiteX4" fmla="*/ 0 w 3902227"/>
              <a:gd name="connsiteY4" fmla="*/ 8233747 h 8233747"/>
              <a:gd name="connsiteX5" fmla="*/ 0 w 3902227"/>
              <a:gd name="connsiteY5" fmla="*/ 7136 h 823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227" h="8233747">
                <a:moveTo>
                  <a:pt x="0" y="7136"/>
                </a:moveTo>
                <a:lnTo>
                  <a:pt x="1636835" y="7136"/>
                </a:lnTo>
                <a:cubicBezTo>
                  <a:pt x="2540834" y="7136"/>
                  <a:pt x="3791020" y="-158913"/>
                  <a:pt x="3894995" y="1111064"/>
                </a:cubicBezTo>
                <a:cubicBezTo>
                  <a:pt x="3998970" y="2381041"/>
                  <a:pt x="2959578" y="6960425"/>
                  <a:pt x="2209403" y="8191019"/>
                </a:cubicBezTo>
                <a:lnTo>
                  <a:pt x="0" y="8233747"/>
                </a:lnTo>
                <a:lnTo>
                  <a:pt x="0" y="7136"/>
                </a:lnTo>
                <a:close/>
              </a:path>
            </a:pathLst>
          </a:custGeom>
          <a:solidFill>
            <a:srgbClr val="FBE5D6"/>
          </a:solidFill>
          <a:ln>
            <a:solidFill>
              <a:srgbClr val="FBE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91B70-888D-4478-88AC-5F926BFC52C6}"/>
              </a:ext>
            </a:extLst>
          </p:cNvPr>
          <p:cNvGrpSpPr/>
          <p:nvPr/>
        </p:nvGrpSpPr>
        <p:grpSpPr>
          <a:xfrm>
            <a:off x="-1378877" y="3811483"/>
            <a:ext cx="6503767" cy="2410559"/>
            <a:chOff x="-1521928" y="2964706"/>
            <a:chExt cx="6431967" cy="2408250"/>
          </a:xfrm>
        </p:grpSpPr>
        <p:sp>
          <p:nvSpPr>
            <p:cNvPr id="16" name="Flowchart: Stored Data 15">
              <a:extLst>
                <a:ext uri="{FF2B5EF4-FFF2-40B4-BE49-F238E27FC236}">
                  <a16:creationId xmlns:a16="http://schemas.microsoft.com/office/drawing/2014/main" id="{FCFFCF46-9B7F-48E0-AA49-CA5439C6AFBF}"/>
                </a:ext>
              </a:extLst>
            </p:cNvPr>
            <p:cNvSpPr/>
            <p:nvPr/>
          </p:nvSpPr>
          <p:spPr>
            <a:xfrm rot="17228970">
              <a:off x="317804" y="1261170"/>
              <a:ext cx="2408250" cy="581532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04 w 16629"/>
                <a:gd name="connsiteY0" fmla="*/ 0 h 22105"/>
                <a:gd name="connsiteX1" fmla="*/ 16629 w 16629"/>
                <a:gd name="connsiteY1" fmla="*/ 12041 h 22105"/>
                <a:gd name="connsiteX2" fmla="*/ 15458 w 16629"/>
                <a:gd name="connsiteY2" fmla="*/ 17209 h 22105"/>
                <a:gd name="connsiteX3" fmla="*/ 16435 w 16629"/>
                <a:gd name="connsiteY3" fmla="*/ 22105 h 22105"/>
                <a:gd name="connsiteX4" fmla="*/ 11060 w 16629"/>
                <a:gd name="connsiteY4" fmla="*/ 21540 h 22105"/>
                <a:gd name="connsiteX5" fmla="*/ 6435 w 16629"/>
                <a:gd name="connsiteY5" fmla="*/ 17105 h 22105"/>
                <a:gd name="connsiteX6" fmla="*/ 104 w 16629"/>
                <a:gd name="connsiteY6" fmla="*/ 0 h 22105"/>
                <a:gd name="connsiteX0" fmla="*/ 104 w 16629"/>
                <a:gd name="connsiteY0" fmla="*/ 0 h 21899"/>
                <a:gd name="connsiteX1" fmla="*/ 16629 w 16629"/>
                <a:gd name="connsiteY1" fmla="*/ 12041 h 21899"/>
                <a:gd name="connsiteX2" fmla="*/ 15458 w 16629"/>
                <a:gd name="connsiteY2" fmla="*/ 17209 h 21899"/>
                <a:gd name="connsiteX3" fmla="*/ 15975 w 16629"/>
                <a:gd name="connsiteY3" fmla="*/ 21899 h 21899"/>
                <a:gd name="connsiteX4" fmla="*/ 11060 w 16629"/>
                <a:gd name="connsiteY4" fmla="*/ 21540 h 21899"/>
                <a:gd name="connsiteX5" fmla="*/ 6435 w 16629"/>
                <a:gd name="connsiteY5" fmla="*/ 17105 h 21899"/>
                <a:gd name="connsiteX6" fmla="*/ 104 w 16629"/>
                <a:gd name="connsiteY6" fmla="*/ 0 h 21899"/>
                <a:gd name="connsiteX0" fmla="*/ 104 w 16629"/>
                <a:gd name="connsiteY0" fmla="*/ 0 h 22084"/>
                <a:gd name="connsiteX1" fmla="*/ 16629 w 16629"/>
                <a:gd name="connsiteY1" fmla="*/ 12041 h 22084"/>
                <a:gd name="connsiteX2" fmla="*/ 15458 w 16629"/>
                <a:gd name="connsiteY2" fmla="*/ 17209 h 22084"/>
                <a:gd name="connsiteX3" fmla="*/ 15953 w 16629"/>
                <a:gd name="connsiteY3" fmla="*/ 22084 h 22084"/>
                <a:gd name="connsiteX4" fmla="*/ 11060 w 16629"/>
                <a:gd name="connsiteY4" fmla="*/ 21540 h 22084"/>
                <a:gd name="connsiteX5" fmla="*/ 6435 w 16629"/>
                <a:gd name="connsiteY5" fmla="*/ 17105 h 22084"/>
                <a:gd name="connsiteX6" fmla="*/ 104 w 16629"/>
                <a:gd name="connsiteY6" fmla="*/ 0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9" h="22084">
                  <a:moveTo>
                    <a:pt x="104" y="0"/>
                  </a:moveTo>
                  <a:cubicBezTo>
                    <a:pt x="2882" y="0"/>
                    <a:pt x="13851" y="12041"/>
                    <a:pt x="16629" y="12041"/>
                  </a:cubicBezTo>
                  <a:cubicBezTo>
                    <a:pt x="15708" y="12041"/>
                    <a:pt x="15571" y="15535"/>
                    <a:pt x="15458" y="17209"/>
                  </a:cubicBezTo>
                  <a:cubicBezTo>
                    <a:pt x="15345" y="18883"/>
                    <a:pt x="15032" y="22084"/>
                    <a:pt x="15953" y="22084"/>
                  </a:cubicBezTo>
                  <a:lnTo>
                    <a:pt x="11060" y="21540"/>
                  </a:lnTo>
                  <a:cubicBezTo>
                    <a:pt x="10139" y="21540"/>
                    <a:pt x="8261" y="20695"/>
                    <a:pt x="6435" y="17105"/>
                  </a:cubicBezTo>
                  <a:cubicBezTo>
                    <a:pt x="4609" y="13515"/>
                    <a:pt x="-817" y="0"/>
                    <a:pt x="104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Stored Data 15">
              <a:extLst>
                <a:ext uri="{FF2B5EF4-FFF2-40B4-BE49-F238E27FC236}">
                  <a16:creationId xmlns:a16="http://schemas.microsoft.com/office/drawing/2014/main" id="{59E3440F-D489-483E-A247-C5EB48A3CF0D}"/>
                </a:ext>
              </a:extLst>
            </p:cNvPr>
            <p:cNvSpPr/>
            <p:nvPr/>
          </p:nvSpPr>
          <p:spPr>
            <a:xfrm rot="17228970" flipV="1">
              <a:off x="909046" y="615923"/>
              <a:ext cx="1570019" cy="6431967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52 w 13597"/>
                <a:gd name="connsiteY0" fmla="*/ 0 h 11123"/>
                <a:gd name="connsiteX1" fmla="*/ 13597 w 13597"/>
                <a:gd name="connsiteY1" fmla="*/ 1123 h 11123"/>
                <a:gd name="connsiteX2" fmla="*/ 11930 w 13597"/>
                <a:gd name="connsiteY2" fmla="*/ 6123 h 11123"/>
                <a:gd name="connsiteX3" fmla="*/ 13597 w 13597"/>
                <a:gd name="connsiteY3" fmla="*/ 11123 h 11123"/>
                <a:gd name="connsiteX4" fmla="*/ 5264 w 13597"/>
                <a:gd name="connsiteY4" fmla="*/ 11123 h 11123"/>
                <a:gd name="connsiteX5" fmla="*/ 3597 w 13597"/>
                <a:gd name="connsiteY5" fmla="*/ 6123 h 11123"/>
                <a:gd name="connsiteX6" fmla="*/ 152 w 13597"/>
                <a:gd name="connsiteY6" fmla="*/ 0 h 11123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021 w 14688"/>
                <a:gd name="connsiteY2" fmla="*/ 9757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688"/>
                <a:gd name="connsiteY0" fmla="*/ 0 h 14757"/>
                <a:gd name="connsiteX1" fmla="*/ 14688 w 14688"/>
                <a:gd name="connsiteY1" fmla="*/ 4757 h 14757"/>
                <a:gd name="connsiteX2" fmla="*/ 13711 w 14688"/>
                <a:gd name="connsiteY2" fmla="*/ 9861 h 14757"/>
                <a:gd name="connsiteX3" fmla="*/ 14688 w 14688"/>
                <a:gd name="connsiteY3" fmla="*/ 14757 h 14757"/>
                <a:gd name="connsiteX4" fmla="*/ 6355 w 14688"/>
                <a:gd name="connsiteY4" fmla="*/ 14757 h 14757"/>
                <a:gd name="connsiteX5" fmla="*/ 4688 w 14688"/>
                <a:gd name="connsiteY5" fmla="*/ 9757 h 14757"/>
                <a:gd name="connsiteX6" fmla="*/ 124 w 14688"/>
                <a:gd name="connsiteY6" fmla="*/ 0 h 14757"/>
                <a:gd name="connsiteX0" fmla="*/ 124 w 14882"/>
                <a:gd name="connsiteY0" fmla="*/ 0 h 14757"/>
                <a:gd name="connsiteX1" fmla="*/ 14882 w 14882"/>
                <a:gd name="connsiteY1" fmla="*/ 4693 h 14757"/>
                <a:gd name="connsiteX2" fmla="*/ 13711 w 14882"/>
                <a:gd name="connsiteY2" fmla="*/ 9861 h 14757"/>
                <a:gd name="connsiteX3" fmla="*/ 14688 w 14882"/>
                <a:gd name="connsiteY3" fmla="*/ 14757 h 14757"/>
                <a:gd name="connsiteX4" fmla="*/ 6355 w 14882"/>
                <a:gd name="connsiteY4" fmla="*/ 14757 h 14757"/>
                <a:gd name="connsiteX5" fmla="*/ 4688 w 14882"/>
                <a:gd name="connsiteY5" fmla="*/ 9757 h 14757"/>
                <a:gd name="connsiteX6" fmla="*/ 124 w 14882"/>
                <a:gd name="connsiteY6" fmla="*/ 0 h 14757"/>
                <a:gd name="connsiteX0" fmla="*/ 137 w 14895"/>
                <a:gd name="connsiteY0" fmla="*/ 0 h 14757"/>
                <a:gd name="connsiteX1" fmla="*/ 14895 w 14895"/>
                <a:gd name="connsiteY1" fmla="*/ 4693 h 14757"/>
                <a:gd name="connsiteX2" fmla="*/ 13724 w 14895"/>
                <a:gd name="connsiteY2" fmla="*/ 9861 h 14757"/>
                <a:gd name="connsiteX3" fmla="*/ 14701 w 14895"/>
                <a:gd name="connsiteY3" fmla="*/ 14757 h 14757"/>
                <a:gd name="connsiteX4" fmla="*/ 9326 w 14895"/>
                <a:gd name="connsiteY4" fmla="*/ 14192 h 14757"/>
                <a:gd name="connsiteX5" fmla="*/ 4701 w 14895"/>
                <a:gd name="connsiteY5" fmla="*/ 9757 h 14757"/>
                <a:gd name="connsiteX6" fmla="*/ 137 w 14895"/>
                <a:gd name="connsiteY6" fmla="*/ 0 h 14757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4864 w 16035"/>
                <a:gd name="connsiteY2" fmla="*/ 13677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18573"/>
                <a:gd name="connsiteX1" fmla="*/ 16035 w 16035"/>
                <a:gd name="connsiteY1" fmla="*/ 8509 h 18573"/>
                <a:gd name="connsiteX2" fmla="*/ 13306 w 16035"/>
                <a:gd name="connsiteY2" fmla="*/ 13799 h 18573"/>
                <a:gd name="connsiteX3" fmla="*/ 15841 w 16035"/>
                <a:gd name="connsiteY3" fmla="*/ 18573 h 18573"/>
                <a:gd name="connsiteX4" fmla="*/ 10466 w 16035"/>
                <a:gd name="connsiteY4" fmla="*/ 18008 h 18573"/>
                <a:gd name="connsiteX5" fmla="*/ 5841 w 16035"/>
                <a:gd name="connsiteY5" fmla="*/ 13573 h 18573"/>
                <a:gd name="connsiteX6" fmla="*/ 113 w 16035"/>
                <a:gd name="connsiteY6" fmla="*/ 0 h 18573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306 w 16035"/>
                <a:gd name="connsiteY2" fmla="*/ 13799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113 w 16035"/>
                <a:gd name="connsiteY0" fmla="*/ 0 h 20630"/>
                <a:gd name="connsiteX1" fmla="*/ 16035 w 16035"/>
                <a:gd name="connsiteY1" fmla="*/ 8509 h 20630"/>
                <a:gd name="connsiteX2" fmla="*/ 13536 w 16035"/>
                <a:gd name="connsiteY2" fmla="*/ 13908 h 20630"/>
                <a:gd name="connsiteX3" fmla="*/ 13436 w 16035"/>
                <a:gd name="connsiteY3" fmla="*/ 20630 h 20630"/>
                <a:gd name="connsiteX4" fmla="*/ 10466 w 16035"/>
                <a:gd name="connsiteY4" fmla="*/ 18008 h 20630"/>
                <a:gd name="connsiteX5" fmla="*/ 5841 w 16035"/>
                <a:gd name="connsiteY5" fmla="*/ 13573 h 20630"/>
                <a:gd name="connsiteX6" fmla="*/ 113 w 16035"/>
                <a:gd name="connsiteY6" fmla="*/ 0 h 20630"/>
                <a:gd name="connsiteX0" fmla="*/ 4295 w 10195"/>
                <a:gd name="connsiteY0" fmla="*/ 0 h 26023"/>
                <a:gd name="connsiteX1" fmla="*/ 10195 w 10195"/>
                <a:gd name="connsiteY1" fmla="*/ 13902 h 26023"/>
                <a:gd name="connsiteX2" fmla="*/ 7696 w 10195"/>
                <a:gd name="connsiteY2" fmla="*/ 19301 h 26023"/>
                <a:gd name="connsiteX3" fmla="*/ 7596 w 10195"/>
                <a:gd name="connsiteY3" fmla="*/ 26023 h 26023"/>
                <a:gd name="connsiteX4" fmla="*/ 4626 w 10195"/>
                <a:gd name="connsiteY4" fmla="*/ 23401 h 26023"/>
                <a:gd name="connsiteX5" fmla="*/ 1 w 10195"/>
                <a:gd name="connsiteY5" fmla="*/ 18966 h 26023"/>
                <a:gd name="connsiteX6" fmla="*/ 4295 w 10195"/>
                <a:gd name="connsiteY6" fmla="*/ 0 h 26023"/>
                <a:gd name="connsiteX0" fmla="*/ 4941 w 10841"/>
                <a:gd name="connsiteY0" fmla="*/ 0 h 26023"/>
                <a:gd name="connsiteX1" fmla="*/ 10841 w 10841"/>
                <a:gd name="connsiteY1" fmla="*/ 13902 h 26023"/>
                <a:gd name="connsiteX2" fmla="*/ 8342 w 10841"/>
                <a:gd name="connsiteY2" fmla="*/ 19301 h 26023"/>
                <a:gd name="connsiteX3" fmla="*/ 8242 w 10841"/>
                <a:gd name="connsiteY3" fmla="*/ 26023 h 26023"/>
                <a:gd name="connsiteX4" fmla="*/ 595 w 10841"/>
                <a:gd name="connsiteY4" fmla="*/ 25518 h 26023"/>
                <a:gd name="connsiteX5" fmla="*/ 647 w 10841"/>
                <a:gd name="connsiteY5" fmla="*/ 18966 h 26023"/>
                <a:gd name="connsiteX6" fmla="*/ 4941 w 10841"/>
                <a:gd name="connsiteY6" fmla="*/ 0 h 2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1" h="26023">
                  <a:moveTo>
                    <a:pt x="4941" y="0"/>
                  </a:moveTo>
                  <a:cubicBezTo>
                    <a:pt x="7719" y="0"/>
                    <a:pt x="8063" y="13902"/>
                    <a:pt x="10841" y="13902"/>
                  </a:cubicBezTo>
                  <a:cubicBezTo>
                    <a:pt x="9920" y="13902"/>
                    <a:pt x="8775" y="17281"/>
                    <a:pt x="8342" y="19301"/>
                  </a:cubicBezTo>
                  <a:cubicBezTo>
                    <a:pt x="7909" y="21321"/>
                    <a:pt x="7321" y="26023"/>
                    <a:pt x="8242" y="26023"/>
                  </a:cubicBezTo>
                  <a:lnTo>
                    <a:pt x="595" y="25518"/>
                  </a:lnTo>
                  <a:cubicBezTo>
                    <a:pt x="-326" y="25518"/>
                    <a:pt x="-77" y="23219"/>
                    <a:pt x="647" y="18966"/>
                  </a:cubicBezTo>
                  <a:cubicBezTo>
                    <a:pt x="1371" y="14713"/>
                    <a:pt x="4020" y="0"/>
                    <a:pt x="4941" y="0"/>
                  </a:cubicBezTo>
                  <a:close/>
                </a:path>
              </a:pathLst>
            </a:custGeom>
            <a:solidFill>
              <a:srgbClr val="E7F3FD"/>
            </a:solidFill>
            <a:ln>
              <a:solidFill>
                <a:srgbClr val="E7F3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hord 2">
            <a:extLst>
              <a:ext uri="{FF2B5EF4-FFF2-40B4-BE49-F238E27FC236}">
                <a16:creationId xmlns:a16="http://schemas.microsoft.com/office/drawing/2014/main" id="{154E32CC-6AA9-4057-BA91-568070D74749}"/>
              </a:ext>
            </a:extLst>
          </p:cNvPr>
          <p:cNvSpPr/>
          <p:nvPr/>
        </p:nvSpPr>
        <p:spPr>
          <a:xfrm rot="18819580">
            <a:off x="1854400" y="3691496"/>
            <a:ext cx="448056" cy="446078"/>
          </a:xfrm>
          <a:prstGeom prst="chord">
            <a:avLst>
              <a:gd name="adj1" fmla="val 971165"/>
              <a:gd name="adj2" fmla="val 15255592"/>
            </a:avLst>
          </a:pr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B80CFA-6EF0-4B4D-BE96-3B274C818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26558" y="5352298"/>
            <a:ext cx="8677275" cy="7239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A3F093-3E0C-4955-A3E2-C5D99E3243F2}"/>
              </a:ext>
            </a:extLst>
          </p:cNvPr>
          <p:cNvSpPr/>
          <p:nvPr/>
        </p:nvSpPr>
        <p:spPr>
          <a:xfrm>
            <a:off x="-1138818" y="1592042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8B534-BECC-42B8-B30E-23E5F20D6A45}"/>
              </a:ext>
            </a:extLst>
          </p:cNvPr>
          <p:cNvSpPr/>
          <p:nvPr/>
        </p:nvSpPr>
        <p:spPr>
          <a:xfrm>
            <a:off x="-12829" y="345030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60196-9E8E-425B-AA3C-D18E4FC589CA}"/>
              </a:ext>
            </a:extLst>
          </p:cNvPr>
          <p:cNvSpPr/>
          <p:nvPr/>
        </p:nvSpPr>
        <p:spPr>
          <a:xfrm>
            <a:off x="1206591" y="-430432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ECCCB7-4B98-4D65-873A-933AB78C5829}"/>
              </a:ext>
            </a:extLst>
          </p:cNvPr>
          <p:cNvSpPr/>
          <p:nvPr/>
        </p:nvSpPr>
        <p:spPr>
          <a:xfrm>
            <a:off x="-644984" y="-520843"/>
            <a:ext cx="5249129" cy="365255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accent1">
                <a:shade val="50000"/>
                <a:alpha val="19000"/>
              </a:schemeClr>
            </a:solidFill>
          </a:ln>
          <a:effectLst>
            <a:softEdge rad="990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tored Data 28">
            <a:extLst>
              <a:ext uri="{FF2B5EF4-FFF2-40B4-BE49-F238E27FC236}">
                <a16:creationId xmlns:a16="http://schemas.microsoft.com/office/drawing/2014/main" id="{C8F0A837-0661-4D8E-81E9-586FDC51A10E}"/>
              </a:ext>
            </a:extLst>
          </p:cNvPr>
          <p:cNvSpPr/>
          <p:nvPr/>
        </p:nvSpPr>
        <p:spPr>
          <a:xfrm rot="14432472">
            <a:off x="10477443" y="1505601"/>
            <a:ext cx="3954154" cy="535509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21 w 8454"/>
              <a:gd name="connsiteY0" fmla="*/ 0 h 10000"/>
              <a:gd name="connsiteX1" fmla="*/ 8454 w 8454"/>
              <a:gd name="connsiteY1" fmla="*/ 0 h 10000"/>
              <a:gd name="connsiteX2" fmla="*/ 6787 w 8454"/>
              <a:gd name="connsiteY2" fmla="*/ 5000 h 10000"/>
              <a:gd name="connsiteX3" fmla="*/ 8454 w 8454"/>
              <a:gd name="connsiteY3" fmla="*/ 10000 h 10000"/>
              <a:gd name="connsiteX4" fmla="*/ 121 w 8454"/>
              <a:gd name="connsiteY4" fmla="*/ 10000 h 10000"/>
              <a:gd name="connsiteX5" fmla="*/ 3862 w 8454"/>
              <a:gd name="connsiteY5" fmla="*/ 4331 h 10000"/>
              <a:gd name="connsiteX6" fmla="*/ 121 w 8454"/>
              <a:gd name="connsiteY6" fmla="*/ 0 h 10000"/>
              <a:gd name="connsiteX0" fmla="*/ 4164 w 10015"/>
              <a:gd name="connsiteY0" fmla="*/ 1298 h 10000"/>
              <a:gd name="connsiteX1" fmla="*/ 10015 w 10015"/>
              <a:gd name="connsiteY1" fmla="*/ 0 h 10000"/>
              <a:gd name="connsiteX2" fmla="*/ 8043 w 10015"/>
              <a:gd name="connsiteY2" fmla="*/ 5000 h 10000"/>
              <a:gd name="connsiteX3" fmla="*/ 10015 w 10015"/>
              <a:gd name="connsiteY3" fmla="*/ 10000 h 10000"/>
              <a:gd name="connsiteX4" fmla="*/ 158 w 10015"/>
              <a:gd name="connsiteY4" fmla="*/ 10000 h 10000"/>
              <a:gd name="connsiteX5" fmla="*/ 4583 w 10015"/>
              <a:gd name="connsiteY5" fmla="*/ 4331 h 10000"/>
              <a:gd name="connsiteX6" fmla="*/ 4164 w 10015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8211 w 10183"/>
              <a:gd name="connsiteY2" fmla="*/ 5000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332 w 10183"/>
              <a:gd name="connsiteY0" fmla="*/ 1298 h 10000"/>
              <a:gd name="connsiteX1" fmla="*/ 10183 w 10183"/>
              <a:gd name="connsiteY1" fmla="*/ 0 h 10000"/>
              <a:gd name="connsiteX2" fmla="*/ 6939 w 10183"/>
              <a:gd name="connsiteY2" fmla="*/ 5985 h 10000"/>
              <a:gd name="connsiteX3" fmla="*/ 10183 w 10183"/>
              <a:gd name="connsiteY3" fmla="*/ 10000 h 10000"/>
              <a:gd name="connsiteX4" fmla="*/ 326 w 10183"/>
              <a:gd name="connsiteY4" fmla="*/ 10000 h 10000"/>
              <a:gd name="connsiteX5" fmla="*/ 1832 w 10183"/>
              <a:gd name="connsiteY5" fmla="*/ 5449 h 10000"/>
              <a:gd name="connsiteX6" fmla="*/ 4332 w 10183"/>
              <a:gd name="connsiteY6" fmla="*/ 1298 h 10000"/>
              <a:gd name="connsiteX0" fmla="*/ 4615 w 10466"/>
              <a:gd name="connsiteY0" fmla="*/ 1298 h 10000"/>
              <a:gd name="connsiteX1" fmla="*/ 10466 w 10466"/>
              <a:gd name="connsiteY1" fmla="*/ 0 h 10000"/>
              <a:gd name="connsiteX2" fmla="*/ 7222 w 10466"/>
              <a:gd name="connsiteY2" fmla="*/ 5985 h 10000"/>
              <a:gd name="connsiteX3" fmla="*/ 10466 w 10466"/>
              <a:gd name="connsiteY3" fmla="*/ 10000 h 10000"/>
              <a:gd name="connsiteX4" fmla="*/ 609 w 10466"/>
              <a:gd name="connsiteY4" fmla="*/ 10000 h 10000"/>
              <a:gd name="connsiteX5" fmla="*/ 761 w 10466"/>
              <a:gd name="connsiteY5" fmla="*/ 5442 h 10000"/>
              <a:gd name="connsiteX6" fmla="*/ 4615 w 10466"/>
              <a:gd name="connsiteY6" fmla="*/ 12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6" h="10000">
                <a:moveTo>
                  <a:pt x="4615" y="1298"/>
                </a:moveTo>
                <a:lnTo>
                  <a:pt x="10466" y="0"/>
                </a:lnTo>
                <a:cubicBezTo>
                  <a:pt x="9377" y="0"/>
                  <a:pt x="7222" y="3224"/>
                  <a:pt x="7222" y="5985"/>
                </a:cubicBezTo>
                <a:cubicBezTo>
                  <a:pt x="7222" y="8746"/>
                  <a:pt x="9377" y="10000"/>
                  <a:pt x="10466" y="10000"/>
                </a:cubicBezTo>
                <a:lnTo>
                  <a:pt x="609" y="10000"/>
                </a:lnTo>
                <a:cubicBezTo>
                  <a:pt x="-480" y="10000"/>
                  <a:pt x="93" y="6892"/>
                  <a:pt x="761" y="5442"/>
                </a:cubicBezTo>
                <a:cubicBezTo>
                  <a:pt x="1429" y="3992"/>
                  <a:pt x="3526" y="1298"/>
                  <a:pt x="4615" y="1298"/>
                </a:cubicBezTo>
                <a:close/>
              </a:path>
            </a:pathLst>
          </a:custGeom>
          <a:solidFill>
            <a:srgbClr val="1089EF"/>
          </a:solidFill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Stored Data 4">
            <a:extLst>
              <a:ext uri="{FF2B5EF4-FFF2-40B4-BE49-F238E27FC236}">
                <a16:creationId xmlns:a16="http://schemas.microsoft.com/office/drawing/2014/main" id="{B01D80D5-45CA-45B5-8587-FB6E9A9F4F9A}"/>
              </a:ext>
            </a:extLst>
          </p:cNvPr>
          <p:cNvSpPr/>
          <p:nvPr/>
        </p:nvSpPr>
        <p:spPr>
          <a:xfrm rot="16039441">
            <a:off x="9418944" y="1914383"/>
            <a:ext cx="1729552" cy="8986554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2 w 10000"/>
              <a:gd name="connsiteY2" fmla="*/ 5245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9014 w 10000"/>
              <a:gd name="connsiteY2" fmla="*/ 5283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9014 w 10000"/>
              <a:gd name="connsiteY2" fmla="*/ 5283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371"/>
              <a:gd name="connsiteX1" fmla="*/ 10000 w 10000"/>
              <a:gd name="connsiteY1" fmla="*/ 0 h 10371"/>
              <a:gd name="connsiteX2" fmla="*/ 9014 w 10000"/>
              <a:gd name="connsiteY2" fmla="*/ 5283 h 10371"/>
              <a:gd name="connsiteX3" fmla="*/ 10000 w 10000"/>
              <a:gd name="connsiteY3" fmla="*/ 10000 h 10371"/>
              <a:gd name="connsiteX4" fmla="*/ 1667 w 10000"/>
              <a:gd name="connsiteY4" fmla="*/ 10000 h 10371"/>
              <a:gd name="connsiteX5" fmla="*/ 0 w 10000"/>
              <a:gd name="connsiteY5" fmla="*/ 5000 h 10371"/>
              <a:gd name="connsiteX6" fmla="*/ 1667 w 10000"/>
              <a:gd name="connsiteY6" fmla="*/ 0 h 10371"/>
              <a:gd name="connsiteX0" fmla="*/ 1667 w 10000"/>
              <a:gd name="connsiteY0" fmla="*/ 0 h 10047"/>
              <a:gd name="connsiteX1" fmla="*/ 10000 w 10000"/>
              <a:gd name="connsiteY1" fmla="*/ 0 h 10047"/>
              <a:gd name="connsiteX2" fmla="*/ 9014 w 10000"/>
              <a:gd name="connsiteY2" fmla="*/ 5283 h 10047"/>
              <a:gd name="connsiteX3" fmla="*/ 10000 w 10000"/>
              <a:gd name="connsiteY3" fmla="*/ 10000 h 10047"/>
              <a:gd name="connsiteX4" fmla="*/ 1667 w 10000"/>
              <a:gd name="connsiteY4" fmla="*/ 10000 h 10047"/>
              <a:gd name="connsiteX5" fmla="*/ 0 w 10000"/>
              <a:gd name="connsiteY5" fmla="*/ 5000 h 10047"/>
              <a:gd name="connsiteX6" fmla="*/ 1667 w 10000"/>
              <a:gd name="connsiteY6" fmla="*/ 0 h 10047"/>
              <a:gd name="connsiteX0" fmla="*/ 1667 w 10000"/>
              <a:gd name="connsiteY0" fmla="*/ 0 h 10013"/>
              <a:gd name="connsiteX1" fmla="*/ 10000 w 10000"/>
              <a:gd name="connsiteY1" fmla="*/ 0 h 10013"/>
              <a:gd name="connsiteX2" fmla="*/ 9014 w 10000"/>
              <a:gd name="connsiteY2" fmla="*/ 5283 h 10013"/>
              <a:gd name="connsiteX3" fmla="*/ 10000 w 10000"/>
              <a:gd name="connsiteY3" fmla="*/ 10000 h 10013"/>
              <a:gd name="connsiteX4" fmla="*/ 1667 w 10000"/>
              <a:gd name="connsiteY4" fmla="*/ 10000 h 10013"/>
              <a:gd name="connsiteX5" fmla="*/ 0 w 10000"/>
              <a:gd name="connsiteY5" fmla="*/ 5000 h 10013"/>
              <a:gd name="connsiteX6" fmla="*/ 1667 w 10000"/>
              <a:gd name="connsiteY6" fmla="*/ 0 h 10013"/>
              <a:gd name="connsiteX0" fmla="*/ 97 w 8430"/>
              <a:gd name="connsiteY0" fmla="*/ 0 h 10013"/>
              <a:gd name="connsiteX1" fmla="*/ 8430 w 8430"/>
              <a:gd name="connsiteY1" fmla="*/ 0 h 10013"/>
              <a:gd name="connsiteX2" fmla="*/ 7444 w 8430"/>
              <a:gd name="connsiteY2" fmla="*/ 5283 h 10013"/>
              <a:gd name="connsiteX3" fmla="*/ 8430 w 8430"/>
              <a:gd name="connsiteY3" fmla="*/ 10000 h 10013"/>
              <a:gd name="connsiteX4" fmla="*/ 97 w 8430"/>
              <a:gd name="connsiteY4" fmla="*/ 10000 h 10013"/>
              <a:gd name="connsiteX5" fmla="*/ 5159 w 8430"/>
              <a:gd name="connsiteY5" fmla="*/ 5269 h 10013"/>
              <a:gd name="connsiteX6" fmla="*/ 97 w 8430"/>
              <a:gd name="connsiteY6" fmla="*/ 0 h 10013"/>
              <a:gd name="connsiteX0" fmla="*/ 7126 w 10018"/>
              <a:gd name="connsiteY0" fmla="*/ 0 h 10809"/>
              <a:gd name="connsiteX1" fmla="*/ 10018 w 10018"/>
              <a:gd name="connsiteY1" fmla="*/ 809 h 10809"/>
              <a:gd name="connsiteX2" fmla="*/ 8848 w 10018"/>
              <a:gd name="connsiteY2" fmla="*/ 6085 h 10809"/>
              <a:gd name="connsiteX3" fmla="*/ 10018 w 10018"/>
              <a:gd name="connsiteY3" fmla="*/ 10796 h 10809"/>
              <a:gd name="connsiteX4" fmla="*/ 133 w 10018"/>
              <a:gd name="connsiteY4" fmla="*/ 10796 h 10809"/>
              <a:gd name="connsiteX5" fmla="*/ 6138 w 10018"/>
              <a:gd name="connsiteY5" fmla="*/ 6071 h 10809"/>
              <a:gd name="connsiteX6" fmla="*/ 7126 w 10018"/>
              <a:gd name="connsiteY6" fmla="*/ 0 h 10809"/>
              <a:gd name="connsiteX0" fmla="*/ 1192 w 4084"/>
              <a:gd name="connsiteY0" fmla="*/ 0 h 14052"/>
              <a:gd name="connsiteX1" fmla="*/ 4084 w 4084"/>
              <a:gd name="connsiteY1" fmla="*/ 809 h 14052"/>
              <a:gd name="connsiteX2" fmla="*/ 2914 w 4084"/>
              <a:gd name="connsiteY2" fmla="*/ 6085 h 14052"/>
              <a:gd name="connsiteX3" fmla="*/ 4084 w 4084"/>
              <a:gd name="connsiteY3" fmla="*/ 10796 h 14052"/>
              <a:gd name="connsiteX4" fmla="*/ 680 w 4084"/>
              <a:gd name="connsiteY4" fmla="*/ 14052 h 14052"/>
              <a:gd name="connsiteX5" fmla="*/ 204 w 4084"/>
              <a:gd name="connsiteY5" fmla="*/ 6071 h 14052"/>
              <a:gd name="connsiteX6" fmla="*/ 1192 w 4084"/>
              <a:gd name="connsiteY6" fmla="*/ 0 h 14052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02 w 10000"/>
              <a:gd name="connsiteY2" fmla="*/ 453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02 w 10000"/>
              <a:gd name="connsiteY2" fmla="*/ 453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50 w 10000"/>
              <a:gd name="connsiteY2" fmla="*/ 4333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  <a:gd name="connsiteX0" fmla="*/ 2919 w 10000"/>
              <a:gd name="connsiteY0" fmla="*/ 0 h 10000"/>
              <a:gd name="connsiteX1" fmla="*/ 10000 w 10000"/>
              <a:gd name="connsiteY1" fmla="*/ 576 h 10000"/>
              <a:gd name="connsiteX2" fmla="*/ 7417 w 10000"/>
              <a:gd name="connsiteY2" fmla="*/ 4470 h 10000"/>
              <a:gd name="connsiteX3" fmla="*/ 10000 w 10000"/>
              <a:gd name="connsiteY3" fmla="*/ 7683 h 10000"/>
              <a:gd name="connsiteX4" fmla="*/ 1665 w 10000"/>
              <a:gd name="connsiteY4" fmla="*/ 10000 h 10000"/>
              <a:gd name="connsiteX5" fmla="*/ 500 w 10000"/>
              <a:gd name="connsiteY5" fmla="*/ 4320 h 10000"/>
              <a:gd name="connsiteX6" fmla="*/ 2919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2919" y="0"/>
                </a:moveTo>
                <a:lnTo>
                  <a:pt x="10000" y="576"/>
                </a:lnTo>
                <a:cubicBezTo>
                  <a:pt x="8186" y="1801"/>
                  <a:pt x="7427" y="3495"/>
                  <a:pt x="7417" y="4470"/>
                </a:cubicBezTo>
                <a:cubicBezTo>
                  <a:pt x="7410" y="5445"/>
                  <a:pt x="6903" y="6243"/>
                  <a:pt x="10000" y="7683"/>
                </a:cubicBezTo>
                <a:lnTo>
                  <a:pt x="1665" y="10000"/>
                </a:lnTo>
                <a:cubicBezTo>
                  <a:pt x="-1009" y="10000"/>
                  <a:pt x="291" y="5987"/>
                  <a:pt x="500" y="4320"/>
                </a:cubicBezTo>
                <a:cubicBezTo>
                  <a:pt x="708" y="2654"/>
                  <a:pt x="245" y="0"/>
                  <a:pt x="2919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6FF68-8C87-48E5-8A72-2C941F25E540}"/>
              </a:ext>
            </a:extLst>
          </p:cNvPr>
          <p:cNvSpPr/>
          <p:nvPr/>
        </p:nvSpPr>
        <p:spPr>
          <a:xfrm>
            <a:off x="-230238" y="5797453"/>
            <a:ext cx="6556250" cy="1507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B4B80D64-EE59-42D1-8C64-E90F1C96A6BB}"/>
              </a:ext>
            </a:extLst>
          </p:cNvPr>
          <p:cNvSpPr/>
          <p:nvPr/>
        </p:nvSpPr>
        <p:spPr>
          <a:xfrm rot="16200000" flipV="1">
            <a:off x="2473019" y="2200637"/>
            <a:ext cx="1296013" cy="65562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4603 w 10000"/>
              <a:gd name="connsiteY2" fmla="*/ 5026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4603 w 16746"/>
              <a:gd name="connsiteY2" fmla="*/ 502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1667 w 16746"/>
              <a:gd name="connsiteY0" fmla="*/ 0 h 10000"/>
              <a:gd name="connsiteX1" fmla="*/ 16746 w 16746"/>
              <a:gd name="connsiteY1" fmla="*/ 2257 h 10000"/>
              <a:gd name="connsiteX2" fmla="*/ 8571 w 16746"/>
              <a:gd name="connsiteY2" fmla="*/ 5156 h 10000"/>
              <a:gd name="connsiteX3" fmla="*/ 10000 w 16746"/>
              <a:gd name="connsiteY3" fmla="*/ 10000 h 10000"/>
              <a:gd name="connsiteX4" fmla="*/ 1667 w 16746"/>
              <a:gd name="connsiteY4" fmla="*/ 10000 h 10000"/>
              <a:gd name="connsiteX5" fmla="*/ 0 w 16746"/>
              <a:gd name="connsiteY5" fmla="*/ 5000 h 10000"/>
              <a:gd name="connsiteX6" fmla="*/ 1667 w 16746"/>
              <a:gd name="connsiteY6" fmla="*/ 0 h 10000"/>
              <a:gd name="connsiteX0" fmla="*/ 233 w 15312"/>
              <a:gd name="connsiteY0" fmla="*/ 0 h 10000"/>
              <a:gd name="connsiteX1" fmla="*/ 15312 w 15312"/>
              <a:gd name="connsiteY1" fmla="*/ 2257 h 10000"/>
              <a:gd name="connsiteX2" fmla="*/ 7137 w 15312"/>
              <a:gd name="connsiteY2" fmla="*/ 5156 h 10000"/>
              <a:gd name="connsiteX3" fmla="*/ 8566 w 15312"/>
              <a:gd name="connsiteY3" fmla="*/ 10000 h 10000"/>
              <a:gd name="connsiteX4" fmla="*/ 233 w 15312"/>
              <a:gd name="connsiteY4" fmla="*/ 10000 h 10000"/>
              <a:gd name="connsiteX5" fmla="*/ 1423 w 15312"/>
              <a:gd name="connsiteY5" fmla="*/ 5039 h 10000"/>
              <a:gd name="connsiteX6" fmla="*/ 233 w 15312"/>
              <a:gd name="connsiteY6" fmla="*/ 0 h 10000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6946 w 15438"/>
              <a:gd name="connsiteY0" fmla="*/ 0 h 10117"/>
              <a:gd name="connsiteX1" fmla="*/ 15438 w 15438"/>
              <a:gd name="connsiteY1" fmla="*/ 2374 h 10117"/>
              <a:gd name="connsiteX2" fmla="*/ 7263 w 15438"/>
              <a:gd name="connsiteY2" fmla="*/ 5273 h 10117"/>
              <a:gd name="connsiteX3" fmla="*/ 8692 w 15438"/>
              <a:gd name="connsiteY3" fmla="*/ 10117 h 10117"/>
              <a:gd name="connsiteX4" fmla="*/ 359 w 15438"/>
              <a:gd name="connsiteY4" fmla="*/ 10117 h 10117"/>
              <a:gd name="connsiteX5" fmla="*/ 1549 w 15438"/>
              <a:gd name="connsiteY5" fmla="*/ 5156 h 10117"/>
              <a:gd name="connsiteX6" fmla="*/ 6946 w 15438"/>
              <a:gd name="connsiteY6" fmla="*/ 0 h 10117"/>
              <a:gd name="connsiteX0" fmla="*/ 5566 w 14058"/>
              <a:gd name="connsiteY0" fmla="*/ 0 h 10117"/>
              <a:gd name="connsiteX1" fmla="*/ 14058 w 14058"/>
              <a:gd name="connsiteY1" fmla="*/ 2374 h 10117"/>
              <a:gd name="connsiteX2" fmla="*/ 5883 w 14058"/>
              <a:gd name="connsiteY2" fmla="*/ 5273 h 10117"/>
              <a:gd name="connsiteX3" fmla="*/ 7312 w 14058"/>
              <a:gd name="connsiteY3" fmla="*/ 10117 h 10117"/>
              <a:gd name="connsiteX4" fmla="*/ 1757 w 14058"/>
              <a:gd name="connsiteY4" fmla="*/ 10026 h 10117"/>
              <a:gd name="connsiteX5" fmla="*/ 169 w 14058"/>
              <a:gd name="connsiteY5" fmla="*/ 5156 h 10117"/>
              <a:gd name="connsiteX6" fmla="*/ 5566 w 14058"/>
              <a:gd name="connsiteY6" fmla="*/ 0 h 10117"/>
              <a:gd name="connsiteX0" fmla="*/ 5433 w 13925"/>
              <a:gd name="connsiteY0" fmla="*/ 0 h 10300"/>
              <a:gd name="connsiteX1" fmla="*/ 13925 w 13925"/>
              <a:gd name="connsiteY1" fmla="*/ 2374 h 10300"/>
              <a:gd name="connsiteX2" fmla="*/ 5750 w 13925"/>
              <a:gd name="connsiteY2" fmla="*/ 5273 h 10300"/>
              <a:gd name="connsiteX3" fmla="*/ 7179 w 13925"/>
              <a:gd name="connsiteY3" fmla="*/ 10117 h 10300"/>
              <a:gd name="connsiteX4" fmla="*/ 3211 w 13925"/>
              <a:gd name="connsiteY4" fmla="*/ 10300 h 10300"/>
              <a:gd name="connsiteX5" fmla="*/ 36 w 13925"/>
              <a:gd name="connsiteY5" fmla="*/ 5156 h 10300"/>
              <a:gd name="connsiteX6" fmla="*/ 5433 w 13925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4661 w 12836"/>
              <a:gd name="connsiteY2" fmla="*/ 5273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6090 w 12836"/>
              <a:gd name="connsiteY3" fmla="*/ 10117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526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836"/>
              <a:gd name="connsiteY0" fmla="*/ 0 h 10300"/>
              <a:gd name="connsiteX1" fmla="*/ 12836 w 12836"/>
              <a:gd name="connsiteY1" fmla="*/ 2374 h 10300"/>
              <a:gd name="connsiteX2" fmla="*/ 5772 w 12836"/>
              <a:gd name="connsiteY2" fmla="*/ 4190 h 10300"/>
              <a:gd name="connsiteX3" fmla="*/ 8630 w 12836"/>
              <a:gd name="connsiteY3" fmla="*/ 10065 h 10300"/>
              <a:gd name="connsiteX4" fmla="*/ 2122 w 12836"/>
              <a:gd name="connsiteY4" fmla="*/ 10300 h 10300"/>
              <a:gd name="connsiteX5" fmla="*/ 58 w 12836"/>
              <a:gd name="connsiteY5" fmla="*/ 5208 h 10300"/>
              <a:gd name="connsiteX6" fmla="*/ 4344 w 12836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4344 w 12677"/>
              <a:gd name="connsiteY0" fmla="*/ 0 h 10300"/>
              <a:gd name="connsiteX1" fmla="*/ 12677 w 12677"/>
              <a:gd name="connsiteY1" fmla="*/ 2426 h 10300"/>
              <a:gd name="connsiteX2" fmla="*/ 5772 w 12677"/>
              <a:gd name="connsiteY2" fmla="*/ 4190 h 10300"/>
              <a:gd name="connsiteX3" fmla="*/ 8630 w 12677"/>
              <a:gd name="connsiteY3" fmla="*/ 10065 h 10300"/>
              <a:gd name="connsiteX4" fmla="*/ 2122 w 12677"/>
              <a:gd name="connsiteY4" fmla="*/ 10300 h 10300"/>
              <a:gd name="connsiteX5" fmla="*/ 58 w 12677"/>
              <a:gd name="connsiteY5" fmla="*/ 5208 h 10300"/>
              <a:gd name="connsiteX6" fmla="*/ 4344 w 12677"/>
              <a:gd name="connsiteY6" fmla="*/ 0 h 10300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8608 w 12655"/>
              <a:gd name="connsiteY3" fmla="*/ 10143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5750 w 12655"/>
              <a:gd name="connsiteY2" fmla="*/ 4268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3686 w 12655"/>
              <a:gd name="connsiteY2" fmla="*/ 4607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7021 w 12655"/>
              <a:gd name="connsiteY3" fmla="*/ 1000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5592 w 12655"/>
              <a:gd name="connsiteY3" fmla="*/ 10052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3766 w 12655"/>
              <a:gd name="connsiteY0" fmla="*/ 0 h 10378"/>
              <a:gd name="connsiteX1" fmla="*/ 12655 w 12655"/>
              <a:gd name="connsiteY1" fmla="*/ 2504 h 10378"/>
              <a:gd name="connsiteX2" fmla="*/ 4638 w 12655"/>
              <a:gd name="connsiteY2" fmla="*/ 4829 h 10378"/>
              <a:gd name="connsiteX3" fmla="*/ 6148 w 12655"/>
              <a:gd name="connsiteY3" fmla="*/ 10130 h 10378"/>
              <a:gd name="connsiteX4" fmla="*/ 2100 w 12655"/>
              <a:gd name="connsiteY4" fmla="*/ 10378 h 10378"/>
              <a:gd name="connsiteX5" fmla="*/ 36 w 12655"/>
              <a:gd name="connsiteY5" fmla="*/ 5286 h 10378"/>
              <a:gd name="connsiteX6" fmla="*/ 3766 w 12655"/>
              <a:gd name="connsiteY6" fmla="*/ 0 h 10378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4012 w 12663"/>
              <a:gd name="connsiteY0" fmla="*/ 0 h 10469"/>
              <a:gd name="connsiteX1" fmla="*/ 12663 w 12663"/>
              <a:gd name="connsiteY1" fmla="*/ 2595 h 10469"/>
              <a:gd name="connsiteX2" fmla="*/ 4646 w 12663"/>
              <a:gd name="connsiteY2" fmla="*/ 4920 h 10469"/>
              <a:gd name="connsiteX3" fmla="*/ 6156 w 12663"/>
              <a:gd name="connsiteY3" fmla="*/ 10221 h 10469"/>
              <a:gd name="connsiteX4" fmla="*/ 2108 w 12663"/>
              <a:gd name="connsiteY4" fmla="*/ 10469 h 10469"/>
              <a:gd name="connsiteX5" fmla="*/ 44 w 12663"/>
              <a:gd name="connsiteY5" fmla="*/ 5377 h 10469"/>
              <a:gd name="connsiteX6" fmla="*/ 4012 w 12663"/>
              <a:gd name="connsiteY6" fmla="*/ 0 h 10469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4972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521"/>
              <a:gd name="connsiteX1" fmla="*/ 12655 w 12655"/>
              <a:gd name="connsiteY1" fmla="*/ 2647 h 10521"/>
              <a:gd name="connsiteX2" fmla="*/ 4638 w 12655"/>
              <a:gd name="connsiteY2" fmla="*/ 5220 h 10521"/>
              <a:gd name="connsiteX3" fmla="*/ 6148 w 12655"/>
              <a:gd name="connsiteY3" fmla="*/ 10273 h 10521"/>
              <a:gd name="connsiteX4" fmla="*/ 2100 w 12655"/>
              <a:gd name="connsiteY4" fmla="*/ 10521 h 10521"/>
              <a:gd name="connsiteX5" fmla="*/ 36 w 12655"/>
              <a:gd name="connsiteY5" fmla="*/ 5429 h 10521"/>
              <a:gd name="connsiteX6" fmla="*/ 3766 w 12655"/>
              <a:gd name="connsiteY6" fmla="*/ 0 h 10521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990"/>
              <a:gd name="connsiteX1" fmla="*/ 12655 w 12655"/>
              <a:gd name="connsiteY1" fmla="*/ 2647 h 10990"/>
              <a:gd name="connsiteX2" fmla="*/ 4638 w 12655"/>
              <a:gd name="connsiteY2" fmla="*/ 5220 h 10990"/>
              <a:gd name="connsiteX3" fmla="*/ 4719 w 12655"/>
              <a:gd name="connsiteY3" fmla="*/ 10990 h 10990"/>
              <a:gd name="connsiteX4" fmla="*/ 2100 w 12655"/>
              <a:gd name="connsiteY4" fmla="*/ 10521 h 10990"/>
              <a:gd name="connsiteX5" fmla="*/ 36 w 12655"/>
              <a:gd name="connsiteY5" fmla="*/ 5429 h 10990"/>
              <a:gd name="connsiteX6" fmla="*/ 3766 w 12655"/>
              <a:gd name="connsiteY6" fmla="*/ 0 h 10990"/>
              <a:gd name="connsiteX0" fmla="*/ 3766 w 12655"/>
              <a:gd name="connsiteY0" fmla="*/ 0 h 10768"/>
              <a:gd name="connsiteX1" fmla="*/ 12655 w 12655"/>
              <a:gd name="connsiteY1" fmla="*/ 2647 h 10768"/>
              <a:gd name="connsiteX2" fmla="*/ 4638 w 12655"/>
              <a:gd name="connsiteY2" fmla="*/ 5220 h 10768"/>
              <a:gd name="connsiteX3" fmla="*/ 5433 w 12655"/>
              <a:gd name="connsiteY3" fmla="*/ 10768 h 10768"/>
              <a:gd name="connsiteX4" fmla="*/ 2100 w 12655"/>
              <a:gd name="connsiteY4" fmla="*/ 10521 h 10768"/>
              <a:gd name="connsiteX5" fmla="*/ 36 w 12655"/>
              <a:gd name="connsiteY5" fmla="*/ 5429 h 10768"/>
              <a:gd name="connsiteX6" fmla="*/ 3766 w 12655"/>
              <a:gd name="connsiteY6" fmla="*/ 0 h 10768"/>
              <a:gd name="connsiteX0" fmla="*/ 3766 w 12655"/>
              <a:gd name="connsiteY0" fmla="*/ 0 h 10755"/>
              <a:gd name="connsiteX1" fmla="*/ 12655 w 12655"/>
              <a:gd name="connsiteY1" fmla="*/ 2647 h 10755"/>
              <a:gd name="connsiteX2" fmla="*/ 4638 w 12655"/>
              <a:gd name="connsiteY2" fmla="*/ 5220 h 10755"/>
              <a:gd name="connsiteX3" fmla="*/ 6227 w 12655"/>
              <a:gd name="connsiteY3" fmla="*/ 10755 h 10755"/>
              <a:gd name="connsiteX4" fmla="*/ 2100 w 12655"/>
              <a:gd name="connsiteY4" fmla="*/ 10521 h 10755"/>
              <a:gd name="connsiteX5" fmla="*/ 36 w 12655"/>
              <a:gd name="connsiteY5" fmla="*/ 5429 h 10755"/>
              <a:gd name="connsiteX6" fmla="*/ 3766 w 12655"/>
              <a:gd name="connsiteY6" fmla="*/ 0 h 10755"/>
              <a:gd name="connsiteX0" fmla="*/ 3766 w 12936"/>
              <a:gd name="connsiteY0" fmla="*/ 0 h 10755"/>
              <a:gd name="connsiteX1" fmla="*/ 12936 w 12936"/>
              <a:gd name="connsiteY1" fmla="*/ 2611 h 10755"/>
              <a:gd name="connsiteX2" fmla="*/ 4638 w 12936"/>
              <a:gd name="connsiteY2" fmla="*/ 5220 h 10755"/>
              <a:gd name="connsiteX3" fmla="*/ 6227 w 12936"/>
              <a:gd name="connsiteY3" fmla="*/ 10755 h 10755"/>
              <a:gd name="connsiteX4" fmla="*/ 2100 w 12936"/>
              <a:gd name="connsiteY4" fmla="*/ 10521 h 10755"/>
              <a:gd name="connsiteX5" fmla="*/ 36 w 12936"/>
              <a:gd name="connsiteY5" fmla="*/ 5429 h 10755"/>
              <a:gd name="connsiteX6" fmla="*/ 3766 w 12936"/>
              <a:gd name="connsiteY6" fmla="*/ 0 h 1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36" h="10755">
                <a:moveTo>
                  <a:pt x="3766" y="0"/>
                </a:moveTo>
                <a:cubicBezTo>
                  <a:pt x="6439" y="1600"/>
                  <a:pt x="7327" y="1624"/>
                  <a:pt x="12936" y="2611"/>
                </a:cubicBezTo>
                <a:cubicBezTo>
                  <a:pt x="9952" y="2976"/>
                  <a:pt x="5756" y="3863"/>
                  <a:pt x="4638" y="5220"/>
                </a:cubicBezTo>
                <a:cubicBezTo>
                  <a:pt x="3520" y="6577"/>
                  <a:pt x="7131" y="10664"/>
                  <a:pt x="6227" y="10755"/>
                </a:cubicBezTo>
                <a:lnTo>
                  <a:pt x="2100" y="10521"/>
                </a:lnTo>
                <a:cubicBezTo>
                  <a:pt x="1179" y="10521"/>
                  <a:pt x="-242" y="7183"/>
                  <a:pt x="36" y="5429"/>
                </a:cubicBezTo>
                <a:cubicBezTo>
                  <a:pt x="314" y="3675"/>
                  <a:pt x="2845" y="0"/>
                  <a:pt x="3766" y="0"/>
                </a:cubicBezTo>
                <a:close/>
              </a:path>
            </a:pathLst>
          </a:custGeom>
          <a:solidFill>
            <a:srgbClr val="90C9F8"/>
          </a:solidFill>
          <a:ln>
            <a:solidFill>
              <a:srgbClr val="90C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E8413F-C38E-4DFB-B202-DDC6CB6EF3C9}"/>
              </a:ext>
            </a:extLst>
          </p:cNvPr>
          <p:cNvSpPr/>
          <p:nvPr/>
        </p:nvSpPr>
        <p:spPr>
          <a:xfrm>
            <a:off x="-482486" y="6635159"/>
            <a:ext cx="14109525" cy="19408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ED747B0-342C-47BB-AD10-EAE9B72193E1}"/>
              </a:ext>
            </a:extLst>
          </p:cNvPr>
          <p:cNvSpPr/>
          <p:nvPr/>
        </p:nvSpPr>
        <p:spPr>
          <a:xfrm rot="9892048">
            <a:off x="847919" y="3914983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894147EF-D598-4018-8CCC-68BABFF6E12E}"/>
              </a:ext>
            </a:extLst>
          </p:cNvPr>
          <p:cNvSpPr/>
          <p:nvPr/>
        </p:nvSpPr>
        <p:spPr>
          <a:xfrm rot="11377187" flipH="1">
            <a:off x="-137671" y="3948970"/>
            <a:ext cx="914400" cy="914400"/>
          </a:xfrm>
          <a:prstGeom prst="arc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BA286AA1-EC60-4DF6-9F42-0516E7FE7EB4}"/>
              </a:ext>
            </a:extLst>
          </p:cNvPr>
          <p:cNvSpPr/>
          <p:nvPr/>
        </p:nvSpPr>
        <p:spPr>
          <a:xfrm rot="18838235" flipV="1">
            <a:off x="2137525" y="4056916"/>
            <a:ext cx="457200" cy="457200"/>
          </a:xfrm>
          <a:prstGeom prst="arc">
            <a:avLst>
              <a:gd name="adj1" fmla="val 8803800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7836B24-3EDD-4CBA-879F-FDC0BE3DFFC0}"/>
              </a:ext>
            </a:extLst>
          </p:cNvPr>
          <p:cNvSpPr/>
          <p:nvPr/>
        </p:nvSpPr>
        <p:spPr>
          <a:xfrm rot="6400562">
            <a:off x="4890148" y="4537653"/>
            <a:ext cx="914400" cy="914400"/>
          </a:xfrm>
          <a:prstGeom prst="arc">
            <a:avLst>
              <a:gd name="adj1" fmla="val 17732933"/>
              <a:gd name="adj2" fmla="val 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6F2B4-9D0D-48DF-AC44-41A463F6970D}"/>
              </a:ext>
            </a:extLst>
          </p:cNvPr>
          <p:cNvCxnSpPr>
            <a:cxnSpLocks/>
          </p:cNvCxnSpPr>
          <p:nvPr/>
        </p:nvCxnSpPr>
        <p:spPr>
          <a:xfrm>
            <a:off x="8674740" y="4587208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B82E284-8440-4E63-8069-C3C1F385636A}"/>
                  </a:ext>
                </a:extLst>
              </p14:cNvPr>
              <p14:cNvContentPartPr/>
              <p14:nvPr/>
            </p14:nvContentPartPr>
            <p14:xfrm>
              <a:off x="4064168" y="2479974"/>
              <a:ext cx="379487" cy="429241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B82E284-8440-4E63-8069-C3C1F3856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8041" y="2473857"/>
                <a:ext cx="391740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2968A7-06A6-4434-907C-14ACD306D51C}"/>
                  </a:ext>
                </a:extLst>
              </p14:cNvPr>
              <p14:cNvContentPartPr/>
              <p14:nvPr/>
            </p14:nvContentPartPr>
            <p14:xfrm flipH="1">
              <a:off x="3552826" y="1800711"/>
              <a:ext cx="471640" cy="42924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2968A7-06A6-4434-907C-14ACD306D5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546710" y="1794584"/>
                <a:ext cx="483872" cy="441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16D219-9A9B-4FE9-8FC6-C7D9A39DBD53}"/>
                  </a:ext>
                </a:extLst>
              </p14:cNvPr>
              <p14:cNvContentPartPr/>
              <p14:nvPr/>
            </p14:nvContentPartPr>
            <p14:xfrm>
              <a:off x="7605171" y="1905291"/>
              <a:ext cx="379487" cy="429241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16D219-9A9B-4FE9-8FC6-C7D9A39DBD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9050" y="1899174"/>
                <a:ext cx="391729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5A430DF-CC57-49FA-BD16-255BCEFE4B9C}"/>
                  </a:ext>
                </a:extLst>
              </p14:cNvPr>
              <p14:cNvContentPartPr/>
              <p14:nvPr/>
            </p14:nvContentPartPr>
            <p14:xfrm>
              <a:off x="2868228" y="2694594"/>
              <a:ext cx="379487" cy="429241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5A430DF-CC57-49FA-BD16-255BCEFE4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2101" y="2688477"/>
                <a:ext cx="391740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1999891-7B98-427A-A237-B80F2F60348A}"/>
                  </a:ext>
                </a:extLst>
              </p14:cNvPr>
              <p14:cNvContentPartPr/>
              <p14:nvPr/>
            </p14:nvContentPartPr>
            <p14:xfrm>
              <a:off x="7369730" y="1348162"/>
              <a:ext cx="379487" cy="429241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1999891-7B98-427A-A237-B80F2F6034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3603" y="1342045"/>
                <a:ext cx="391740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B3A0BEA-2BC3-4B77-86D5-B1961E193A9D}"/>
                  </a:ext>
                </a:extLst>
              </p14:cNvPr>
              <p14:cNvContentPartPr/>
              <p14:nvPr/>
            </p14:nvContentPartPr>
            <p14:xfrm>
              <a:off x="2295598" y="3493581"/>
              <a:ext cx="379487" cy="429241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B3A0BEA-2BC3-4B77-86D5-B1961E193A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9471" y="3487464"/>
                <a:ext cx="391740" cy="441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60348A-D967-44E3-9C5C-48C153D41265}"/>
                  </a:ext>
                </a:extLst>
              </p14:cNvPr>
              <p14:cNvContentPartPr/>
              <p14:nvPr/>
            </p14:nvContentPartPr>
            <p14:xfrm flipH="1">
              <a:off x="1733446" y="2808676"/>
              <a:ext cx="471640" cy="429241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60348A-D967-44E3-9C5C-48C153D412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727330" y="2802549"/>
                <a:ext cx="483872" cy="441495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A7C0D254-D332-4AA8-BB2B-89979DA39921}"/>
              </a:ext>
            </a:extLst>
          </p:cNvPr>
          <p:cNvSpPr/>
          <p:nvPr/>
        </p:nvSpPr>
        <p:spPr>
          <a:xfrm rot="13097745" flipV="1">
            <a:off x="4360412" y="4122313"/>
            <a:ext cx="2193702" cy="1426636"/>
          </a:xfrm>
          <a:prstGeom prst="arc">
            <a:avLst>
              <a:gd name="adj1" fmla="val 13405838"/>
              <a:gd name="adj2" fmla="val 20794596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F05411F8-F4BA-45A4-B077-224FF90F1092}"/>
              </a:ext>
            </a:extLst>
          </p:cNvPr>
          <p:cNvSpPr/>
          <p:nvPr/>
        </p:nvSpPr>
        <p:spPr>
          <a:xfrm rot="354423" flipV="1">
            <a:off x="3990595" y="1293246"/>
            <a:ext cx="1946071" cy="392576"/>
          </a:xfrm>
          <a:prstGeom prst="arc">
            <a:avLst>
              <a:gd name="adj1" fmla="val 10521393"/>
              <a:gd name="adj2" fmla="val 1967582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38CFA1-5347-4281-9D14-BDBF8AB0AFF9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1881286" y="3810067"/>
            <a:ext cx="430216" cy="1127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9FC65E7-855D-407A-B6D1-651EC0B4A44F}"/>
              </a:ext>
            </a:extLst>
          </p:cNvPr>
          <p:cNvSpPr/>
          <p:nvPr/>
        </p:nvSpPr>
        <p:spPr>
          <a:xfrm>
            <a:off x="12098490" y="685313"/>
            <a:ext cx="4148919" cy="835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Fish">
            <a:extLst>
              <a:ext uri="{FF2B5EF4-FFF2-40B4-BE49-F238E27FC236}">
                <a16:creationId xmlns:a16="http://schemas.microsoft.com/office/drawing/2014/main" id="{8390415C-447A-4F61-8C50-3B29EC43EB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62925" y="5213808"/>
            <a:ext cx="653264" cy="653264"/>
          </a:xfrm>
          <a:prstGeom prst="rect">
            <a:avLst/>
          </a:prstGeom>
        </p:spPr>
      </p:pic>
      <p:pic>
        <p:nvPicPr>
          <p:cNvPr id="38" name="Graphic 37" descr="Barn">
            <a:extLst>
              <a:ext uri="{FF2B5EF4-FFF2-40B4-BE49-F238E27FC236}">
                <a16:creationId xmlns:a16="http://schemas.microsoft.com/office/drawing/2014/main" id="{8E560DC1-373C-40DA-8CC6-AFFBD6F901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8715" y="1348162"/>
            <a:ext cx="857348" cy="857348"/>
          </a:xfrm>
          <a:prstGeom prst="rect">
            <a:avLst/>
          </a:prstGeom>
        </p:spPr>
      </p:pic>
      <p:pic>
        <p:nvPicPr>
          <p:cNvPr id="41" name="Graphic 40" descr="City">
            <a:extLst>
              <a:ext uri="{FF2B5EF4-FFF2-40B4-BE49-F238E27FC236}">
                <a16:creationId xmlns:a16="http://schemas.microsoft.com/office/drawing/2014/main" id="{1FC23DC0-115D-447D-B7C9-39C3BE36BB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02241" y="83516"/>
            <a:ext cx="1435675" cy="1435675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B493258-F502-4AF8-B099-854008A0F659}"/>
              </a:ext>
            </a:extLst>
          </p:cNvPr>
          <p:cNvSpPr/>
          <p:nvPr/>
        </p:nvSpPr>
        <p:spPr>
          <a:xfrm>
            <a:off x="-80924" y="4905104"/>
            <a:ext cx="4784594" cy="730489"/>
          </a:xfrm>
          <a:custGeom>
            <a:avLst/>
            <a:gdLst>
              <a:gd name="connsiteX0" fmla="*/ 0 w 4396902"/>
              <a:gd name="connsiteY0" fmla="*/ 554477 h 734438"/>
              <a:gd name="connsiteX1" fmla="*/ 34046 w 4396902"/>
              <a:gd name="connsiteY1" fmla="*/ 559340 h 734438"/>
              <a:gd name="connsiteX2" fmla="*/ 53502 w 4396902"/>
              <a:gd name="connsiteY2" fmla="*/ 564204 h 734438"/>
              <a:gd name="connsiteX3" fmla="*/ 179961 w 4396902"/>
              <a:gd name="connsiteY3" fmla="*/ 569068 h 734438"/>
              <a:gd name="connsiteX4" fmla="*/ 194553 w 4396902"/>
              <a:gd name="connsiteY4" fmla="*/ 573932 h 734438"/>
              <a:gd name="connsiteX5" fmla="*/ 243191 w 4396902"/>
              <a:gd name="connsiteY5" fmla="*/ 583660 h 734438"/>
              <a:gd name="connsiteX6" fmla="*/ 257783 w 4396902"/>
              <a:gd name="connsiteY6" fmla="*/ 588523 h 734438"/>
              <a:gd name="connsiteX7" fmla="*/ 291829 w 4396902"/>
              <a:gd name="connsiteY7" fmla="*/ 593387 h 734438"/>
              <a:gd name="connsiteX8" fmla="*/ 564204 w 4396902"/>
              <a:gd name="connsiteY8" fmla="*/ 598251 h 734438"/>
              <a:gd name="connsiteX9" fmla="*/ 578795 w 4396902"/>
              <a:gd name="connsiteY9" fmla="*/ 603115 h 734438"/>
              <a:gd name="connsiteX10" fmla="*/ 666344 w 4396902"/>
              <a:gd name="connsiteY10" fmla="*/ 612843 h 734438"/>
              <a:gd name="connsiteX11" fmla="*/ 758757 w 4396902"/>
              <a:gd name="connsiteY11" fmla="*/ 617706 h 734438"/>
              <a:gd name="connsiteX12" fmla="*/ 914400 w 4396902"/>
              <a:gd name="connsiteY12" fmla="*/ 627434 h 734438"/>
              <a:gd name="connsiteX13" fmla="*/ 948446 w 4396902"/>
              <a:gd name="connsiteY13" fmla="*/ 632298 h 734438"/>
              <a:gd name="connsiteX14" fmla="*/ 1108953 w 4396902"/>
              <a:gd name="connsiteY14" fmla="*/ 642026 h 734438"/>
              <a:gd name="connsiteX15" fmla="*/ 1138136 w 4396902"/>
              <a:gd name="connsiteY15" fmla="*/ 651753 h 734438"/>
              <a:gd name="connsiteX16" fmla="*/ 1201366 w 4396902"/>
              <a:gd name="connsiteY16" fmla="*/ 666345 h 734438"/>
              <a:gd name="connsiteX17" fmla="*/ 1386191 w 4396902"/>
              <a:gd name="connsiteY17" fmla="*/ 671209 h 734438"/>
              <a:gd name="connsiteX18" fmla="*/ 1405646 w 4396902"/>
              <a:gd name="connsiteY18" fmla="*/ 676072 h 734438"/>
              <a:gd name="connsiteX19" fmla="*/ 1439693 w 4396902"/>
              <a:gd name="connsiteY19" fmla="*/ 685800 h 734438"/>
              <a:gd name="connsiteX20" fmla="*/ 1566153 w 4396902"/>
              <a:gd name="connsiteY20" fmla="*/ 690664 h 734438"/>
              <a:gd name="connsiteX21" fmla="*/ 1643974 w 4396902"/>
              <a:gd name="connsiteY21" fmla="*/ 700392 h 734438"/>
              <a:gd name="connsiteX22" fmla="*/ 1921212 w 4396902"/>
              <a:gd name="connsiteY22" fmla="*/ 705255 h 734438"/>
              <a:gd name="connsiteX23" fmla="*/ 1964987 w 4396902"/>
              <a:gd name="connsiteY23" fmla="*/ 714983 h 734438"/>
              <a:gd name="connsiteX24" fmla="*/ 2232497 w 4396902"/>
              <a:gd name="connsiteY24" fmla="*/ 719847 h 734438"/>
              <a:gd name="connsiteX25" fmla="*/ 2251953 w 4396902"/>
              <a:gd name="connsiteY25" fmla="*/ 724711 h 734438"/>
              <a:gd name="connsiteX26" fmla="*/ 2456234 w 4396902"/>
              <a:gd name="connsiteY26" fmla="*/ 734438 h 734438"/>
              <a:gd name="connsiteX27" fmla="*/ 2655651 w 4396902"/>
              <a:gd name="connsiteY27" fmla="*/ 729575 h 734438"/>
              <a:gd name="connsiteX28" fmla="*/ 2689697 w 4396902"/>
              <a:gd name="connsiteY28" fmla="*/ 724711 h 734438"/>
              <a:gd name="connsiteX29" fmla="*/ 2714017 w 4396902"/>
              <a:gd name="connsiteY29" fmla="*/ 719847 h 734438"/>
              <a:gd name="connsiteX30" fmla="*/ 2859932 w 4396902"/>
              <a:gd name="connsiteY30" fmla="*/ 714983 h 734438"/>
              <a:gd name="connsiteX31" fmla="*/ 2898842 w 4396902"/>
              <a:gd name="connsiteY31" fmla="*/ 710119 h 734438"/>
              <a:gd name="connsiteX32" fmla="*/ 2942617 w 4396902"/>
              <a:gd name="connsiteY32" fmla="*/ 695528 h 734438"/>
              <a:gd name="connsiteX33" fmla="*/ 2962072 w 4396902"/>
              <a:gd name="connsiteY33" fmla="*/ 690664 h 734438"/>
              <a:gd name="connsiteX34" fmla="*/ 3035029 w 4396902"/>
              <a:gd name="connsiteY34" fmla="*/ 685800 h 734438"/>
              <a:gd name="connsiteX35" fmla="*/ 3069076 w 4396902"/>
              <a:gd name="connsiteY35" fmla="*/ 676072 h 734438"/>
              <a:gd name="connsiteX36" fmla="*/ 3103123 w 4396902"/>
              <a:gd name="connsiteY36" fmla="*/ 671209 h 734438"/>
              <a:gd name="connsiteX37" fmla="*/ 3132306 w 4396902"/>
              <a:gd name="connsiteY37" fmla="*/ 661481 h 734438"/>
              <a:gd name="connsiteX38" fmla="*/ 3180944 w 4396902"/>
              <a:gd name="connsiteY38" fmla="*/ 651753 h 734438"/>
              <a:gd name="connsiteX39" fmla="*/ 3224719 w 4396902"/>
              <a:gd name="connsiteY39" fmla="*/ 637162 h 734438"/>
              <a:gd name="connsiteX40" fmla="*/ 3239310 w 4396902"/>
              <a:gd name="connsiteY40" fmla="*/ 632298 h 734438"/>
              <a:gd name="connsiteX41" fmla="*/ 3258766 w 4396902"/>
              <a:gd name="connsiteY41" fmla="*/ 627434 h 734438"/>
              <a:gd name="connsiteX42" fmla="*/ 3273357 w 4396902"/>
              <a:gd name="connsiteY42" fmla="*/ 622570 h 734438"/>
              <a:gd name="connsiteX43" fmla="*/ 3297676 w 4396902"/>
              <a:gd name="connsiteY43" fmla="*/ 617706 h 734438"/>
              <a:gd name="connsiteX44" fmla="*/ 3326859 w 4396902"/>
              <a:gd name="connsiteY44" fmla="*/ 607979 h 734438"/>
              <a:gd name="connsiteX45" fmla="*/ 3356042 w 4396902"/>
              <a:gd name="connsiteY45" fmla="*/ 598251 h 734438"/>
              <a:gd name="connsiteX46" fmla="*/ 3370634 w 4396902"/>
              <a:gd name="connsiteY46" fmla="*/ 593387 h 734438"/>
              <a:gd name="connsiteX47" fmla="*/ 3409544 w 4396902"/>
              <a:gd name="connsiteY47" fmla="*/ 583660 h 734438"/>
              <a:gd name="connsiteX48" fmla="*/ 3458183 w 4396902"/>
              <a:gd name="connsiteY48" fmla="*/ 573932 h 734438"/>
              <a:gd name="connsiteX49" fmla="*/ 3501957 w 4396902"/>
              <a:gd name="connsiteY49" fmla="*/ 559340 h 734438"/>
              <a:gd name="connsiteX50" fmla="*/ 3516549 w 4396902"/>
              <a:gd name="connsiteY50" fmla="*/ 554477 h 734438"/>
              <a:gd name="connsiteX51" fmla="*/ 3560323 w 4396902"/>
              <a:gd name="connsiteY51" fmla="*/ 535021 h 734438"/>
              <a:gd name="connsiteX52" fmla="*/ 3574914 w 4396902"/>
              <a:gd name="connsiteY52" fmla="*/ 530157 h 734438"/>
              <a:gd name="connsiteX53" fmla="*/ 3589506 w 4396902"/>
              <a:gd name="connsiteY53" fmla="*/ 525294 h 734438"/>
              <a:gd name="connsiteX54" fmla="*/ 3604097 w 4396902"/>
              <a:gd name="connsiteY54" fmla="*/ 515566 h 734438"/>
              <a:gd name="connsiteX55" fmla="*/ 3633280 w 4396902"/>
              <a:gd name="connsiteY55" fmla="*/ 505838 h 734438"/>
              <a:gd name="connsiteX56" fmla="*/ 3662463 w 4396902"/>
              <a:gd name="connsiteY56" fmla="*/ 491247 h 734438"/>
              <a:gd name="connsiteX57" fmla="*/ 3691646 w 4396902"/>
              <a:gd name="connsiteY57" fmla="*/ 476655 h 734438"/>
              <a:gd name="connsiteX58" fmla="*/ 3740285 w 4396902"/>
              <a:gd name="connsiteY58" fmla="*/ 462064 h 734438"/>
              <a:gd name="connsiteX59" fmla="*/ 3754876 w 4396902"/>
              <a:gd name="connsiteY59" fmla="*/ 457200 h 734438"/>
              <a:gd name="connsiteX60" fmla="*/ 3769468 w 4396902"/>
              <a:gd name="connsiteY60" fmla="*/ 452336 h 734438"/>
              <a:gd name="connsiteX61" fmla="*/ 3784059 w 4396902"/>
              <a:gd name="connsiteY61" fmla="*/ 442609 h 734438"/>
              <a:gd name="connsiteX62" fmla="*/ 3813242 w 4396902"/>
              <a:gd name="connsiteY62" fmla="*/ 432881 h 734438"/>
              <a:gd name="connsiteX63" fmla="*/ 3842425 w 4396902"/>
              <a:gd name="connsiteY63" fmla="*/ 413426 h 734438"/>
              <a:gd name="connsiteX64" fmla="*/ 3857017 w 4396902"/>
              <a:gd name="connsiteY64" fmla="*/ 403698 h 734438"/>
              <a:gd name="connsiteX65" fmla="*/ 3871608 w 4396902"/>
              <a:gd name="connsiteY65" fmla="*/ 398834 h 734438"/>
              <a:gd name="connsiteX66" fmla="*/ 3900791 w 4396902"/>
              <a:gd name="connsiteY66" fmla="*/ 384243 h 734438"/>
              <a:gd name="connsiteX67" fmla="*/ 3944566 w 4396902"/>
              <a:gd name="connsiteY67" fmla="*/ 355060 h 734438"/>
              <a:gd name="connsiteX68" fmla="*/ 3959157 w 4396902"/>
              <a:gd name="connsiteY68" fmla="*/ 345332 h 734438"/>
              <a:gd name="connsiteX69" fmla="*/ 3988340 w 4396902"/>
              <a:gd name="connsiteY69" fmla="*/ 335604 h 734438"/>
              <a:gd name="connsiteX70" fmla="*/ 4017523 w 4396902"/>
              <a:gd name="connsiteY70" fmla="*/ 321013 h 734438"/>
              <a:gd name="connsiteX71" fmla="*/ 4032114 w 4396902"/>
              <a:gd name="connsiteY71" fmla="*/ 306421 h 734438"/>
              <a:gd name="connsiteX72" fmla="*/ 4061297 w 4396902"/>
              <a:gd name="connsiteY72" fmla="*/ 286966 h 734438"/>
              <a:gd name="connsiteX73" fmla="*/ 4090480 w 4396902"/>
              <a:gd name="connsiteY73" fmla="*/ 267511 h 734438"/>
              <a:gd name="connsiteX74" fmla="*/ 4119663 w 4396902"/>
              <a:gd name="connsiteY74" fmla="*/ 248055 h 734438"/>
              <a:gd name="connsiteX75" fmla="*/ 4134255 w 4396902"/>
              <a:gd name="connsiteY75" fmla="*/ 238328 h 734438"/>
              <a:gd name="connsiteX76" fmla="*/ 4158574 w 4396902"/>
              <a:gd name="connsiteY76" fmla="*/ 218872 h 734438"/>
              <a:gd name="connsiteX77" fmla="*/ 4168302 w 4396902"/>
              <a:gd name="connsiteY77" fmla="*/ 204281 h 734438"/>
              <a:gd name="connsiteX78" fmla="*/ 4197485 w 4396902"/>
              <a:gd name="connsiteY78" fmla="*/ 189689 h 734438"/>
              <a:gd name="connsiteX79" fmla="*/ 4212076 w 4396902"/>
              <a:gd name="connsiteY79" fmla="*/ 175098 h 734438"/>
              <a:gd name="connsiteX80" fmla="*/ 4241259 w 4396902"/>
              <a:gd name="connsiteY80" fmla="*/ 155643 h 734438"/>
              <a:gd name="connsiteX81" fmla="*/ 4250987 w 4396902"/>
              <a:gd name="connsiteY81" fmla="*/ 141051 h 734438"/>
              <a:gd name="connsiteX82" fmla="*/ 4275306 w 4396902"/>
              <a:gd name="connsiteY82" fmla="*/ 97277 h 734438"/>
              <a:gd name="connsiteX83" fmla="*/ 4304489 w 4396902"/>
              <a:gd name="connsiteY83" fmla="*/ 82685 h 734438"/>
              <a:gd name="connsiteX84" fmla="*/ 4333672 w 4396902"/>
              <a:gd name="connsiteY84" fmla="*/ 63230 h 734438"/>
              <a:gd name="connsiteX85" fmla="*/ 4343400 w 4396902"/>
              <a:gd name="connsiteY85" fmla="*/ 48638 h 734438"/>
              <a:gd name="connsiteX86" fmla="*/ 4372583 w 4396902"/>
              <a:gd name="connsiteY86" fmla="*/ 29183 h 734438"/>
              <a:gd name="connsiteX87" fmla="*/ 4382310 w 4396902"/>
              <a:gd name="connsiteY87" fmla="*/ 14592 h 734438"/>
              <a:gd name="connsiteX88" fmla="*/ 4396902 w 4396902"/>
              <a:gd name="connsiteY88" fmla="*/ 0 h 7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396902" h="734438">
                <a:moveTo>
                  <a:pt x="0" y="554477"/>
                </a:moveTo>
                <a:cubicBezTo>
                  <a:pt x="11349" y="556098"/>
                  <a:pt x="22767" y="557289"/>
                  <a:pt x="34046" y="559340"/>
                </a:cubicBezTo>
                <a:cubicBezTo>
                  <a:pt x="40623" y="560536"/>
                  <a:pt x="46832" y="563759"/>
                  <a:pt x="53502" y="564204"/>
                </a:cubicBezTo>
                <a:cubicBezTo>
                  <a:pt x="95593" y="567010"/>
                  <a:pt x="137808" y="567447"/>
                  <a:pt x="179961" y="569068"/>
                </a:cubicBezTo>
                <a:cubicBezTo>
                  <a:pt x="184825" y="570689"/>
                  <a:pt x="189557" y="572779"/>
                  <a:pt x="194553" y="573932"/>
                </a:cubicBezTo>
                <a:cubicBezTo>
                  <a:pt x="210663" y="577650"/>
                  <a:pt x="227505" y="578433"/>
                  <a:pt x="243191" y="583660"/>
                </a:cubicBezTo>
                <a:cubicBezTo>
                  <a:pt x="248055" y="585281"/>
                  <a:pt x="252756" y="587518"/>
                  <a:pt x="257783" y="588523"/>
                </a:cubicBezTo>
                <a:cubicBezTo>
                  <a:pt x="269024" y="590771"/>
                  <a:pt x="280371" y="593023"/>
                  <a:pt x="291829" y="593387"/>
                </a:cubicBezTo>
                <a:cubicBezTo>
                  <a:pt x="382589" y="596268"/>
                  <a:pt x="473412" y="596630"/>
                  <a:pt x="564204" y="598251"/>
                </a:cubicBezTo>
                <a:cubicBezTo>
                  <a:pt x="569068" y="599872"/>
                  <a:pt x="573821" y="601872"/>
                  <a:pt x="578795" y="603115"/>
                </a:cubicBezTo>
                <a:cubicBezTo>
                  <a:pt x="609679" y="610836"/>
                  <a:pt x="631089" y="610640"/>
                  <a:pt x="666344" y="612843"/>
                </a:cubicBezTo>
                <a:lnTo>
                  <a:pt x="758757" y="617706"/>
                </a:lnTo>
                <a:cubicBezTo>
                  <a:pt x="819188" y="637850"/>
                  <a:pt x="757135" y="618697"/>
                  <a:pt x="914400" y="627434"/>
                </a:cubicBezTo>
                <a:cubicBezTo>
                  <a:pt x="925846" y="628070"/>
                  <a:pt x="937097" y="630677"/>
                  <a:pt x="948446" y="632298"/>
                </a:cubicBezTo>
                <a:cubicBezTo>
                  <a:pt x="1012388" y="653612"/>
                  <a:pt x="927709" y="626923"/>
                  <a:pt x="1108953" y="642026"/>
                </a:cubicBezTo>
                <a:cubicBezTo>
                  <a:pt x="1119171" y="642878"/>
                  <a:pt x="1128408" y="648511"/>
                  <a:pt x="1138136" y="651753"/>
                </a:cubicBezTo>
                <a:cubicBezTo>
                  <a:pt x="1159001" y="658708"/>
                  <a:pt x="1178051" y="665731"/>
                  <a:pt x="1201366" y="666345"/>
                </a:cubicBezTo>
                <a:lnTo>
                  <a:pt x="1386191" y="671209"/>
                </a:lnTo>
                <a:cubicBezTo>
                  <a:pt x="1392676" y="672830"/>
                  <a:pt x="1399219" y="674236"/>
                  <a:pt x="1405646" y="676072"/>
                </a:cubicBezTo>
                <a:cubicBezTo>
                  <a:pt x="1415448" y="678872"/>
                  <a:pt x="1429777" y="685139"/>
                  <a:pt x="1439693" y="685800"/>
                </a:cubicBezTo>
                <a:cubicBezTo>
                  <a:pt x="1481784" y="688606"/>
                  <a:pt x="1524000" y="689043"/>
                  <a:pt x="1566153" y="690664"/>
                </a:cubicBezTo>
                <a:cubicBezTo>
                  <a:pt x="1583804" y="693186"/>
                  <a:pt x="1628415" y="699921"/>
                  <a:pt x="1643974" y="700392"/>
                </a:cubicBezTo>
                <a:cubicBezTo>
                  <a:pt x="1736358" y="703191"/>
                  <a:pt x="1828799" y="703634"/>
                  <a:pt x="1921212" y="705255"/>
                </a:cubicBezTo>
                <a:cubicBezTo>
                  <a:pt x="1929483" y="707323"/>
                  <a:pt x="1957863" y="714746"/>
                  <a:pt x="1964987" y="714983"/>
                </a:cubicBezTo>
                <a:cubicBezTo>
                  <a:pt x="2054122" y="717954"/>
                  <a:pt x="2143327" y="718226"/>
                  <a:pt x="2232497" y="719847"/>
                </a:cubicBezTo>
                <a:cubicBezTo>
                  <a:pt x="2238982" y="721468"/>
                  <a:pt x="2245275" y="724400"/>
                  <a:pt x="2251953" y="724711"/>
                </a:cubicBezTo>
                <a:cubicBezTo>
                  <a:pt x="2460947" y="734432"/>
                  <a:pt x="2380487" y="709194"/>
                  <a:pt x="2456234" y="734438"/>
                </a:cubicBezTo>
                <a:lnTo>
                  <a:pt x="2655651" y="729575"/>
                </a:lnTo>
                <a:cubicBezTo>
                  <a:pt x="2667105" y="729098"/>
                  <a:pt x="2678389" y="726596"/>
                  <a:pt x="2689697" y="724711"/>
                </a:cubicBezTo>
                <a:cubicBezTo>
                  <a:pt x="2697852" y="723352"/>
                  <a:pt x="2705763" y="720319"/>
                  <a:pt x="2714017" y="719847"/>
                </a:cubicBezTo>
                <a:cubicBezTo>
                  <a:pt x="2762603" y="717071"/>
                  <a:pt x="2811294" y="716604"/>
                  <a:pt x="2859932" y="714983"/>
                </a:cubicBezTo>
                <a:cubicBezTo>
                  <a:pt x="2872902" y="713362"/>
                  <a:pt x="2886061" y="712858"/>
                  <a:pt x="2898842" y="710119"/>
                </a:cubicBezTo>
                <a:cubicBezTo>
                  <a:pt x="2932885" y="702824"/>
                  <a:pt x="2918299" y="701608"/>
                  <a:pt x="2942617" y="695528"/>
                </a:cubicBezTo>
                <a:cubicBezTo>
                  <a:pt x="2949102" y="693907"/>
                  <a:pt x="2955424" y="691364"/>
                  <a:pt x="2962072" y="690664"/>
                </a:cubicBezTo>
                <a:cubicBezTo>
                  <a:pt x="2986311" y="688112"/>
                  <a:pt x="3010710" y="687421"/>
                  <a:pt x="3035029" y="685800"/>
                </a:cubicBezTo>
                <a:cubicBezTo>
                  <a:pt x="3047528" y="681634"/>
                  <a:pt x="3055643" y="678514"/>
                  <a:pt x="3069076" y="676072"/>
                </a:cubicBezTo>
                <a:cubicBezTo>
                  <a:pt x="3080355" y="674021"/>
                  <a:pt x="3091774" y="672830"/>
                  <a:pt x="3103123" y="671209"/>
                </a:cubicBezTo>
                <a:cubicBezTo>
                  <a:pt x="3112851" y="667966"/>
                  <a:pt x="3122192" y="663167"/>
                  <a:pt x="3132306" y="661481"/>
                </a:cubicBezTo>
                <a:cubicBezTo>
                  <a:pt x="3152031" y="658193"/>
                  <a:pt x="3162802" y="657196"/>
                  <a:pt x="3180944" y="651753"/>
                </a:cubicBezTo>
                <a:cubicBezTo>
                  <a:pt x="3180962" y="651748"/>
                  <a:pt x="3217414" y="639597"/>
                  <a:pt x="3224719" y="637162"/>
                </a:cubicBezTo>
                <a:cubicBezTo>
                  <a:pt x="3229583" y="635541"/>
                  <a:pt x="3234336" y="633541"/>
                  <a:pt x="3239310" y="632298"/>
                </a:cubicBezTo>
                <a:cubicBezTo>
                  <a:pt x="3245795" y="630677"/>
                  <a:pt x="3252338" y="629271"/>
                  <a:pt x="3258766" y="627434"/>
                </a:cubicBezTo>
                <a:cubicBezTo>
                  <a:pt x="3263696" y="626026"/>
                  <a:pt x="3268383" y="623813"/>
                  <a:pt x="3273357" y="622570"/>
                </a:cubicBezTo>
                <a:cubicBezTo>
                  <a:pt x="3281377" y="620565"/>
                  <a:pt x="3289700" y="619881"/>
                  <a:pt x="3297676" y="617706"/>
                </a:cubicBezTo>
                <a:cubicBezTo>
                  <a:pt x="3307569" y="615008"/>
                  <a:pt x="3317131" y="611221"/>
                  <a:pt x="3326859" y="607979"/>
                </a:cubicBezTo>
                <a:lnTo>
                  <a:pt x="3356042" y="598251"/>
                </a:lnTo>
                <a:cubicBezTo>
                  <a:pt x="3360906" y="596630"/>
                  <a:pt x="3365660" y="594630"/>
                  <a:pt x="3370634" y="593387"/>
                </a:cubicBezTo>
                <a:cubicBezTo>
                  <a:pt x="3383604" y="590145"/>
                  <a:pt x="3396435" y="586282"/>
                  <a:pt x="3409544" y="583660"/>
                </a:cubicBezTo>
                <a:cubicBezTo>
                  <a:pt x="3425757" y="580417"/>
                  <a:pt x="3442497" y="579161"/>
                  <a:pt x="3458183" y="573932"/>
                </a:cubicBezTo>
                <a:lnTo>
                  <a:pt x="3501957" y="559340"/>
                </a:lnTo>
                <a:lnTo>
                  <a:pt x="3516549" y="554477"/>
                </a:lnTo>
                <a:cubicBezTo>
                  <a:pt x="3539672" y="539061"/>
                  <a:pt x="3525594" y="546598"/>
                  <a:pt x="3560323" y="535021"/>
                </a:cubicBezTo>
                <a:lnTo>
                  <a:pt x="3574914" y="530157"/>
                </a:lnTo>
                <a:lnTo>
                  <a:pt x="3589506" y="525294"/>
                </a:lnTo>
                <a:cubicBezTo>
                  <a:pt x="3594370" y="522051"/>
                  <a:pt x="3598755" y="517940"/>
                  <a:pt x="3604097" y="515566"/>
                </a:cubicBezTo>
                <a:cubicBezTo>
                  <a:pt x="3613467" y="511401"/>
                  <a:pt x="3624748" y="511525"/>
                  <a:pt x="3633280" y="505838"/>
                </a:cubicBezTo>
                <a:cubicBezTo>
                  <a:pt x="3675109" y="477955"/>
                  <a:pt x="3622180" y="511389"/>
                  <a:pt x="3662463" y="491247"/>
                </a:cubicBezTo>
                <a:cubicBezTo>
                  <a:pt x="3690878" y="477039"/>
                  <a:pt x="3663128" y="484802"/>
                  <a:pt x="3691646" y="476655"/>
                </a:cubicBezTo>
                <a:cubicBezTo>
                  <a:pt x="3743103" y="461954"/>
                  <a:pt x="3670933" y="485182"/>
                  <a:pt x="3740285" y="462064"/>
                </a:cubicBezTo>
                <a:lnTo>
                  <a:pt x="3754876" y="457200"/>
                </a:lnTo>
                <a:cubicBezTo>
                  <a:pt x="3759740" y="455579"/>
                  <a:pt x="3765202" y="455180"/>
                  <a:pt x="3769468" y="452336"/>
                </a:cubicBezTo>
                <a:cubicBezTo>
                  <a:pt x="3774332" y="449094"/>
                  <a:pt x="3778717" y="444983"/>
                  <a:pt x="3784059" y="442609"/>
                </a:cubicBezTo>
                <a:cubicBezTo>
                  <a:pt x="3793429" y="438445"/>
                  <a:pt x="3804710" y="438569"/>
                  <a:pt x="3813242" y="432881"/>
                </a:cubicBezTo>
                <a:lnTo>
                  <a:pt x="3842425" y="413426"/>
                </a:lnTo>
                <a:cubicBezTo>
                  <a:pt x="3847289" y="410183"/>
                  <a:pt x="3851471" y="405547"/>
                  <a:pt x="3857017" y="403698"/>
                </a:cubicBezTo>
                <a:cubicBezTo>
                  <a:pt x="3861881" y="402077"/>
                  <a:pt x="3867022" y="401127"/>
                  <a:pt x="3871608" y="398834"/>
                </a:cubicBezTo>
                <a:cubicBezTo>
                  <a:pt x="3909314" y="379980"/>
                  <a:pt x="3864124" y="396464"/>
                  <a:pt x="3900791" y="384243"/>
                </a:cubicBezTo>
                <a:lnTo>
                  <a:pt x="3944566" y="355060"/>
                </a:lnTo>
                <a:cubicBezTo>
                  <a:pt x="3949430" y="351818"/>
                  <a:pt x="3953611" y="347181"/>
                  <a:pt x="3959157" y="345332"/>
                </a:cubicBezTo>
                <a:cubicBezTo>
                  <a:pt x="3968885" y="342089"/>
                  <a:pt x="3979808" y="341291"/>
                  <a:pt x="3988340" y="335604"/>
                </a:cubicBezTo>
                <a:cubicBezTo>
                  <a:pt x="4007198" y="323033"/>
                  <a:pt x="3997386" y="327726"/>
                  <a:pt x="4017523" y="321013"/>
                </a:cubicBezTo>
                <a:cubicBezTo>
                  <a:pt x="4022387" y="316149"/>
                  <a:pt x="4026684" y="310644"/>
                  <a:pt x="4032114" y="306421"/>
                </a:cubicBezTo>
                <a:cubicBezTo>
                  <a:pt x="4041342" y="299243"/>
                  <a:pt x="4051569" y="293451"/>
                  <a:pt x="4061297" y="286966"/>
                </a:cubicBezTo>
                <a:lnTo>
                  <a:pt x="4090480" y="267511"/>
                </a:lnTo>
                <a:lnTo>
                  <a:pt x="4119663" y="248055"/>
                </a:lnTo>
                <a:lnTo>
                  <a:pt x="4134255" y="238328"/>
                </a:lnTo>
                <a:cubicBezTo>
                  <a:pt x="4162133" y="196511"/>
                  <a:pt x="4125014" y="245720"/>
                  <a:pt x="4158574" y="218872"/>
                </a:cubicBezTo>
                <a:cubicBezTo>
                  <a:pt x="4163139" y="215220"/>
                  <a:pt x="4164169" y="208414"/>
                  <a:pt x="4168302" y="204281"/>
                </a:cubicBezTo>
                <a:cubicBezTo>
                  <a:pt x="4177732" y="194851"/>
                  <a:pt x="4185616" y="193645"/>
                  <a:pt x="4197485" y="189689"/>
                </a:cubicBezTo>
                <a:cubicBezTo>
                  <a:pt x="4202349" y="184825"/>
                  <a:pt x="4206647" y="179321"/>
                  <a:pt x="4212076" y="175098"/>
                </a:cubicBezTo>
                <a:cubicBezTo>
                  <a:pt x="4221304" y="167920"/>
                  <a:pt x="4241259" y="155643"/>
                  <a:pt x="4241259" y="155643"/>
                </a:cubicBezTo>
                <a:cubicBezTo>
                  <a:pt x="4244502" y="150779"/>
                  <a:pt x="4248373" y="146280"/>
                  <a:pt x="4250987" y="141051"/>
                </a:cubicBezTo>
                <a:cubicBezTo>
                  <a:pt x="4259857" y="123312"/>
                  <a:pt x="4252303" y="112613"/>
                  <a:pt x="4275306" y="97277"/>
                </a:cubicBezTo>
                <a:cubicBezTo>
                  <a:pt x="4294163" y="84705"/>
                  <a:pt x="4284351" y="89398"/>
                  <a:pt x="4304489" y="82685"/>
                </a:cubicBezTo>
                <a:cubicBezTo>
                  <a:pt x="4314217" y="76200"/>
                  <a:pt x="4327187" y="72958"/>
                  <a:pt x="4333672" y="63230"/>
                </a:cubicBezTo>
                <a:cubicBezTo>
                  <a:pt x="4336915" y="58366"/>
                  <a:pt x="4339001" y="52487"/>
                  <a:pt x="4343400" y="48638"/>
                </a:cubicBezTo>
                <a:cubicBezTo>
                  <a:pt x="4352198" y="40939"/>
                  <a:pt x="4372583" y="29183"/>
                  <a:pt x="4372583" y="29183"/>
                </a:cubicBezTo>
                <a:cubicBezTo>
                  <a:pt x="4375825" y="24319"/>
                  <a:pt x="4378568" y="19083"/>
                  <a:pt x="4382310" y="14592"/>
                </a:cubicBezTo>
                <a:cubicBezTo>
                  <a:pt x="4386714" y="9308"/>
                  <a:pt x="4396902" y="0"/>
                  <a:pt x="4396902" y="0"/>
                </a:cubicBezTo>
              </a:path>
            </a:pathLst>
          </a:custGeom>
          <a:noFill/>
          <a:ln cap="rnd">
            <a:solidFill>
              <a:srgbClr val="E7F3FD"/>
            </a:solidFill>
          </a:ln>
          <a:effectLst>
            <a:glow rad="330200">
              <a:srgbClr val="E7F3FD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2123736-C162-44A9-B236-46823F79E5A3}"/>
                  </a:ext>
                </a:extLst>
              </p14:cNvPr>
              <p14:cNvContentPartPr/>
              <p14:nvPr/>
            </p14:nvContentPartPr>
            <p14:xfrm>
              <a:off x="4666335" y="4404651"/>
              <a:ext cx="379487" cy="429241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2123736-C162-44A9-B236-46823F79E5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0208" y="4398534"/>
                <a:ext cx="391740" cy="441474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784E81-A73C-4E59-A91F-17E3B5A1ABC8}"/>
              </a:ext>
            </a:extLst>
          </p:cNvPr>
          <p:cNvCxnSpPr>
            <a:cxnSpLocks/>
          </p:cNvCxnSpPr>
          <p:nvPr/>
        </p:nvCxnSpPr>
        <p:spPr>
          <a:xfrm>
            <a:off x="4827066" y="4841277"/>
            <a:ext cx="7575859" cy="95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Punched Tape 57">
            <a:extLst>
              <a:ext uri="{FF2B5EF4-FFF2-40B4-BE49-F238E27FC236}">
                <a16:creationId xmlns:a16="http://schemas.microsoft.com/office/drawing/2014/main" id="{B2303FC0-98A5-43ED-BE78-2B37B3845E29}"/>
              </a:ext>
            </a:extLst>
          </p:cNvPr>
          <p:cNvSpPr/>
          <p:nvPr/>
        </p:nvSpPr>
        <p:spPr>
          <a:xfrm>
            <a:off x="376817" y="4924169"/>
            <a:ext cx="3869112" cy="23977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Punched Tape 57">
            <a:extLst>
              <a:ext uri="{FF2B5EF4-FFF2-40B4-BE49-F238E27FC236}">
                <a16:creationId xmlns:a16="http://schemas.microsoft.com/office/drawing/2014/main" id="{61F27535-67FF-4570-8D9D-12CFDFFC6D53}"/>
              </a:ext>
            </a:extLst>
          </p:cNvPr>
          <p:cNvSpPr/>
          <p:nvPr/>
        </p:nvSpPr>
        <p:spPr>
          <a:xfrm flipV="1">
            <a:off x="-1058617" y="5318092"/>
            <a:ext cx="4369351" cy="34750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alpha val="13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  <a:alpha val="43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Punched Tape 57">
            <a:extLst>
              <a:ext uri="{FF2B5EF4-FFF2-40B4-BE49-F238E27FC236}">
                <a16:creationId xmlns:a16="http://schemas.microsoft.com/office/drawing/2014/main" id="{57672B69-7D0B-4FCC-AEA5-9541D05002CD}"/>
              </a:ext>
            </a:extLst>
          </p:cNvPr>
          <p:cNvSpPr/>
          <p:nvPr/>
        </p:nvSpPr>
        <p:spPr>
          <a:xfrm rot="272356" flipV="1">
            <a:off x="-1365498" y="3880153"/>
            <a:ext cx="3869112" cy="227762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0E16D-4D32-459B-8925-DC9CA33F96FA}"/>
              </a:ext>
            </a:extLst>
          </p:cNvPr>
          <p:cNvSpPr/>
          <p:nvPr/>
        </p:nvSpPr>
        <p:spPr>
          <a:xfrm>
            <a:off x="805856" y="3232504"/>
            <a:ext cx="45719" cy="11546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962EB2-D49A-4D52-A37B-48F9812F6699}"/>
              </a:ext>
            </a:extLst>
          </p:cNvPr>
          <p:cNvSpPr/>
          <p:nvPr/>
        </p:nvSpPr>
        <p:spPr>
          <a:xfrm rot="16045003">
            <a:off x="1454756" y="3906759"/>
            <a:ext cx="457200" cy="457200"/>
          </a:xfrm>
          <a:prstGeom prst="arc">
            <a:avLst>
              <a:gd name="adj1" fmla="val 7909507"/>
              <a:gd name="adj2" fmla="val 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ump groundwater well">
            <a:extLst>
              <a:ext uri="{FF2B5EF4-FFF2-40B4-BE49-F238E27FC236}">
                <a16:creationId xmlns:a16="http://schemas.microsoft.com/office/drawing/2014/main" id="{546365AC-F882-4FF6-8312-F07B23127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305" b="23803" l="40878" r="55007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14" t="9834" r="43575" b="76067"/>
          <a:stretch/>
        </p:blipFill>
        <p:spPr bwMode="auto">
          <a:xfrm>
            <a:off x="570347" y="2718864"/>
            <a:ext cx="697341" cy="5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Flowchart: Punched Tape 57">
            <a:extLst>
              <a:ext uri="{FF2B5EF4-FFF2-40B4-BE49-F238E27FC236}">
                <a16:creationId xmlns:a16="http://schemas.microsoft.com/office/drawing/2014/main" id="{40762CD7-17B3-4848-A833-025C0A3101E7}"/>
              </a:ext>
            </a:extLst>
          </p:cNvPr>
          <p:cNvSpPr/>
          <p:nvPr/>
        </p:nvSpPr>
        <p:spPr>
          <a:xfrm rot="850710">
            <a:off x="2499655" y="5057152"/>
            <a:ext cx="1150614" cy="180500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  <a:alpha val="53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unched Tape 57">
            <a:extLst>
              <a:ext uri="{FF2B5EF4-FFF2-40B4-BE49-F238E27FC236}">
                <a16:creationId xmlns:a16="http://schemas.microsoft.com/office/drawing/2014/main" id="{68042F34-50B3-4F0F-A489-92DB04FCC84A}"/>
              </a:ext>
            </a:extLst>
          </p:cNvPr>
          <p:cNvSpPr/>
          <p:nvPr/>
        </p:nvSpPr>
        <p:spPr>
          <a:xfrm rot="267660">
            <a:off x="1096433" y="4831299"/>
            <a:ext cx="1341039" cy="180500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  <a:alpha val="53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owchart: Punched Tape 57">
            <a:extLst>
              <a:ext uri="{FF2B5EF4-FFF2-40B4-BE49-F238E27FC236}">
                <a16:creationId xmlns:a16="http://schemas.microsoft.com/office/drawing/2014/main" id="{68388C02-6679-4C5E-990F-BE1E8454CCFD}"/>
              </a:ext>
            </a:extLst>
          </p:cNvPr>
          <p:cNvSpPr/>
          <p:nvPr/>
        </p:nvSpPr>
        <p:spPr>
          <a:xfrm rot="10967648">
            <a:off x="254825" y="5606558"/>
            <a:ext cx="2347904" cy="200334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50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60000"/>
                  <a:lumOff val="40000"/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lowchart: Punched Tape 57">
            <a:extLst>
              <a:ext uri="{FF2B5EF4-FFF2-40B4-BE49-F238E27FC236}">
                <a16:creationId xmlns:a16="http://schemas.microsoft.com/office/drawing/2014/main" id="{7FFB07E2-6D89-4EB6-B5B3-B51C6E2FDDF9}"/>
              </a:ext>
            </a:extLst>
          </p:cNvPr>
          <p:cNvSpPr/>
          <p:nvPr/>
        </p:nvSpPr>
        <p:spPr>
          <a:xfrm>
            <a:off x="-1414720" y="4006217"/>
            <a:ext cx="2347904" cy="546251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1 w 10001"/>
              <a:gd name="connsiteY0" fmla="*/ 1000 h 10000"/>
              <a:gd name="connsiteX1" fmla="*/ 1287 w 10001"/>
              <a:gd name="connsiteY1" fmla="*/ 5346 h 10000"/>
              <a:gd name="connsiteX2" fmla="*/ 5001 w 10001"/>
              <a:gd name="connsiteY2" fmla="*/ 1000 h 10000"/>
              <a:gd name="connsiteX3" fmla="*/ 7501 w 10001"/>
              <a:gd name="connsiteY3" fmla="*/ 0 h 10000"/>
              <a:gd name="connsiteX4" fmla="*/ 10001 w 10001"/>
              <a:gd name="connsiteY4" fmla="*/ 1000 h 10000"/>
              <a:gd name="connsiteX5" fmla="*/ 10001 w 10001"/>
              <a:gd name="connsiteY5" fmla="*/ 9000 h 10000"/>
              <a:gd name="connsiteX6" fmla="*/ 7501 w 10001"/>
              <a:gd name="connsiteY6" fmla="*/ 8000 h 10000"/>
              <a:gd name="connsiteX7" fmla="*/ 5001 w 10001"/>
              <a:gd name="connsiteY7" fmla="*/ 9000 h 10000"/>
              <a:gd name="connsiteX8" fmla="*/ 2501 w 10001"/>
              <a:gd name="connsiteY8" fmla="*/ 10000 h 10000"/>
              <a:gd name="connsiteX9" fmla="*/ 1 w 10001"/>
              <a:gd name="connsiteY9" fmla="*/ 9000 h 10000"/>
              <a:gd name="connsiteX10" fmla="*/ 1 w 10001"/>
              <a:gd name="connsiteY10" fmla="*/ 1000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954 w 10954"/>
              <a:gd name="connsiteY9" fmla="*/ 9000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5954 w 10954"/>
              <a:gd name="connsiteY7" fmla="*/ 9000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10000"/>
              <a:gd name="connsiteX1" fmla="*/ 2240 w 10954"/>
              <a:gd name="connsiteY1" fmla="*/ 5346 h 10000"/>
              <a:gd name="connsiteX2" fmla="*/ 5954 w 10954"/>
              <a:gd name="connsiteY2" fmla="*/ 1000 h 10000"/>
              <a:gd name="connsiteX3" fmla="*/ 8454 w 10954"/>
              <a:gd name="connsiteY3" fmla="*/ 0 h 10000"/>
              <a:gd name="connsiteX4" fmla="*/ 10954 w 10954"/>
              <a:gd name="connsiteY4" fmla="*/ 1000 h 10000"/>
              <a:gd name="connsiteX5" fmla="*/ 10954 w 10954"/>
              <a:gd name="connsiteY5" fmla="*/ 9000 h 10000"/>
              <a:gd name="connsiteX6" fmla="*/ 8454 w 10954"/>
              <a:gd name="connsiteY6" fmla="*/ 8000 h 10000"/>
              <a:gd name="connsiteX7" fmla="*/ 6517 w 10954"/>
              <a:gd name="connsiteY7" fmla="*/ 5115 h 10000"/>
              <a:gd name="connsiteX8" fmla="*/ 3454 w 10954"/>
              <a:gd name="connsiteY8" fmla="*/ 10000 h 10000"/>
              <a:gd name="connsiteX9" fmla="*/ 152 w 10954"/>
              <a:gd name="connsiteY9" fmla="*/ 7597 h 10000"/>
              <a:gd name="connsiteX10" fmla="*/ 0 w 10954"/>
              <a:gd name="connsiteY10" fmla="*/ 7044 h 10000"/>
              <a:gd name="connsiteX0" fmla="*/ 0 w 10954"/>
              <a:gd name="connsiteY0" fmla="*/ 7044 h 9000"/>
              <a:gd name="connsiteX1" fmla="*/ 2240 w 10954"/>
              <a:gd name="connsiteY1" fmla="*/ 5346 h 9000"/>
              <a:gd name="connsiteX2" fmla="*/ 5954 w 10954"/>
              <a:gd name="connsiteY2" fmla="*/ 1000 h 9000"/>
              <a:gd name="connsiteX3" fmla="*/ 8454 w 10954"/>
              <a:gd name="connsiteY3" fmla="*/ 0 h 9000"/>
              <a:gd name="connsiteX4" fmla="*/ 10954 w 10954"/>
              <a:gd name="connsiteY4" fmla="*/ 1000 h 9000"/>
              <a:gd name="connsiteX5" fmla="*/ 10954 w 10954"/>
              <a:gd name="connsiteY5" fmla="*/ 9000 h 9000"/>
              <a:gd name="connsiteX6" fmla="*/ 8454 w 10954"/>
              <a:gd name="connsiteY6" fmla="*/ 8000 h 9000"/>
              <a:gd name="connsiteX7" fmla="*/ 6517 w 10954"/>
              <a:gd name="connsiteY7" fmla="*/ 5115 h 9000"/>
              <a:gd name="connsiteX8" fmla="*/ 3952 w 10954"/>
              <a:gd name="connsiteY8" fmla="*/ 8165 h 9000"/>
              <a:gd name="connsiteX9" fmla="*/ 152 w 10954"/>
              <a:gd name="connsiteY9" fmla="*/ 7597 h 9000"/>
              <a:gd name="connsiteX10" fmla="*/ 0 w 10954"/>
              <a:gd name="connsiteY10" fmla="*/ 7044 h 9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0000"/>
              <a:gd name="connsiteY0" fmla="*/ 7827 h 10000"/>
              <a:gd name="connsiteX1" fmla="*/ 2045 w 10000"/>
              <a:gd name="connsiteY1" fmla="*/ 5940 h 10000"/>
              <a:gd name="connsiteX2" fmla="*/ 5435 w 10000"/>
              <a:gd name="connsiteY2" fmla="*/ 1111 h 10000"/>
              <a:gd name="connsiteX3" fmla="*/ 7718 w 10000"/>
              <a:gd name="connsiteY3" fmla="*/ 0 h 10000"/>
              <a:gd name="connsiteX4" fmla="*/ 10000 w 10000"/>
              <a:gd name="connsiteY4" fmla="*/ 1111 h 10000"/>
              <a:gd name="connsiteX5" fmla="*/ 10000 w 10000"/>
              <a:gd name="connsiteY5" fmla="*/ 10000 h 10000"/>
              <a:gd name="connsiteX6" fmla="*/ 7718 w 10000"/>
              <a:gd name="connsiteY6" fmla="*/ 8889 h 10000"/>
              <a:gd name="connsiteX7" fmla="*/ 5949 w 10000"/>
              <a:gd name="connsiteY7" fmla="*/ 5683 h 10000"/>
              <a:gd name="connsiteX8" fmla="*/ 3608 w 10000"/>
              <a:gd name="connsiteY8" fmla="*/ 9072 h 10000"/>
              <a:gd name="connsiteX9" fmla="*/ 139 w 10000"/>
              <a:gd name="connsiteY9" fmla="*/ 8441 h 10000"/>
              <a:gd name="connsiteX10" fmla="*/ 0 w 10000"/>
              <a:gd name="connsiteY10" fmla="*/ 7827 h 10000"/>
              <a:gd name="connsiteX0" fmla="*/ 0 w 13462"/>
              <a:gd name="connsiteY0" fmla="*/ 7827 h 9491"/>
              <a:gd name="connsiteX1" fmla="*/ 2045 w 13462"/>
              <a:gd name="connsiteY1" fmla="*/ 5940 h 9491"/>
              <a:gd name="connsiteX2" fmla="*/ 5435 w 13462"/>
              <a:gd name="connsiteY2" fmla="*/ 1111 h 9491"/>
              <a:gd name="connsiteX3" fmla="*/ 7718 w 13462"/>
              <a:gd name="connsiteY3" fmla="*/ 0 h 9491"/>
              <a:gd name="connsiteX4" fmla="*/ 10000 w 13462"/>
              <a:gd name="connsiteY4" fmla="*/ 1111 h 9491"/>
              <a:gd name="connsiteX5" fmla="*/ 13462 w 13462"/>
              <a:gd name="connsiteY5" fmla="*/ 5683 h 9491"/>
              <a:gd name="connsiteX6" fmla="*/ 7718 w 13462"/>
              <a:gd name="connsiteY6" fmla="*/ 8889 h 9491"/>
              <a:gd name="connsiteX7" fmla="*/ 5949 w 13462"/>
              <a:gd name="connsiteY7" fmla="*/ 5683 h 9491"/>
              <a:gd name="connsiteX8" fmla="*/ 3608 w 13462"/>
              <a:gd name="connsiteY8" fmla="*/ 9072 h 9491"/>
              <a:gd name="connsiteX9" fmla="*/ 139 w 13462"/>
              <a:gd name="connsiteY9" fmla="*/ 8441 h 9491"/>
              <a:gd name="connsiteX10" fmla="*/ 0 w 13462"/>
              <a:gd name="connsiteY10" fmla="*/ 7827 h 9491"/>
              <a:gd name="connsiteX0" fmla="*/ 0 w 10000"/>
              <a:gd name="connsiteY0" fmla="*/ 8522 h 10276"/>
              <a:gd name="connsiteX1" fmla="*/ 1519 w 10000"/>
              <a:gd name="connsiteY1" fmla="*/ 6534 h 10276"/>
              <a:gd name="connsiteX2" fmla="*/ 4037 w 10000"/>
              <a:gd name="connsiteY2" fmla="*/ 1446 h 10276"/>
              <a:gd name="connsiteX3" fmla="*/ 5733 w 10000"/>
              <a:gd name="connsiteY3" fmla="*/ 275 h 10276"/>
              <a:gd name="connsiteX4" fmla="*/ 9500 w 10000"/>
              <a:gd name="connsiteY4" fmla="*/ 5868 h 10276"/>
              <a:gd name="connsiteX5" fmla="*/ 10000 w 10000"/>
              <a:gd name="connsiteY5" fmla="*/ 6263 h 10276"/>
              <a:gd name="connsiteX6" fmla="*/ 5733 w 10000"/>
              <a:gd name="connsiteY6" fmla="*/ 9641 h 10276"/>
              <a:gd name="connsiteX7" fmla="*/ 4419 w 10000"/>
              <a:gd name="connsiteY7" fmla="*/ 6263 h 10276"/>
              <a:gd name="connsiteX8" fmla="*/ 2680 w 10000"/>
              <a:gd name="connsiteY8" fmla="*/ 9834 h 10276"/>
              <a:gd name="connsiteX9" fmla="*/ 103 w 10000"/>
              <a:gd name="connsiteY9" fmla="*/ 9169 h 10276"/>
              <a:gd name="connsiteX10" fmla="*/ 0 w 10000"/>
              <a:gd name="connsiteY10" fmla="*/ 8522 h 10276"/>
              <a:gd name="connsiteX0" fmla="*/ 0 w 10000"/>
              <a:gd name="connsiteY0" fmla="*/ 8522 h 10293"/>
              <a:gd name="connsiteX1" fmla="*/ 1519 w 10000"/>
              <a:gd name="connsiteY1" fmla="*/ 6534 h 10293"/>
              <a:gd name="connsiteX2" fmla="*/ 4037 w 10000"/>
              <a:gd name="connsiteY2" fmla="*/ 1446 h 10293"/>
              <a:gd name="connsiteX3" fmla="*/ 5733 w 10000"/>
              <a:gd name="connsiteY3" fmla="*/ 275 h 10293"/>
              <a:gd name="connsiteX4" fmla="*/ 9500 w 10000"/>
              <a:gd name="connsiteY4" fmla="*/ 5868 h 10293"/>
              <a:gd name="connsiteX5" fmla="*/ 10000 w 10000"/>
              <a:gd name="connsiteY5" fmla="*/ 6263 h 10293"/>
              <a:gd name="connsiteX6" fmla="*/ 7320 w 10000"/>
              <a:gd name="connsiteY6" fmla="*/ 7998 h 10293"/>
              <a:gd name="connsiteX7" fmla="*/ 4419 w 10000"/>
              <a:gd name="connsiteY7" fmla="*/ 6263 h 10293"/>
              <a:gd name="connsiteX8" fmla="*/ 2680 w 10000"/>
              <a:gd name="connsiteY8" fmla="*/ 9834 h 10293"/>
              <a:gd name="connsiteX9" fmla="*/ 103 w 10000"/>
              <a:gd name="connsiteY9" fmla="*/ 9169 h 10293"/>
              <a:gd name="connsiteX10" fmla="*/ 0 w 10000"/>
              <a:gd name="connsiteY10" fmla="*/ 8522 h 10293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20 w 10000"/>
              <a:gd name="connsiteY6" fmla="*/ 7998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522 h 10302"/>
              <a:gd name="connsiteX1" fmla="*/ 1519 w 10000"/>
              <a:gd name="connsiteY1" fmla="*/ 6534 h 10302"/>
              <a:gd name="connsiteX2" fmla="*/ 4037 w 10000"/>
              <a:gd name="connsiteY2" fmla="*/ 1446 h 10302"/>
              <a:gd name="connsiteX3" fmla="*/ 5733 w 10000"/>
              <a:gd name="connsiteY3" fmla="*/ 275 h 10302"/>
              <a:gd name="connsiteX4" fmla="*/ 9500 w 10000"/>
              <a:gd name="connsiteY4" fmla="*/ 5868 h 10302"/>
              <a:gd name="connsiteX5" fmla="*/ 10000 w 10000"/>
              <a:gd name="connsiteY5" fmla="*/ 6263 h 10302"/>
              <a:gd name="connsiteX6" fmla="*/ 7349 w 10000"/>
              <a:gd name="connsiteY6" fmla="*/ 7114 h 10302"/>
              <a:gd name="connsiteX7" fmla="*/ 7916 w 10000"/>
              <a:gd name="connsiteY7" fmla="*/ 7186 h 10302"/>
              <a:gd name="connsiteX8" fmla="*/ 4419 w 10000"/>
              <a:gd name="connsiteY8" fmla="*/ 6263 h 10302"/>
              <a:gd name="connsiteX9" fmla="*/ 2680 w 10000"/>
              <a:gd name="connsiteY9" fmla="*/ 9834 h 10302"/>
              <a:gd name="connsiteX10" fmla="*/ 103 w 10000"/>
              <a:gd name="connsiteY10" fmla="*/ 9169 h 10302"/>
              <a:gd name="connsiteX11" fmla="*/ 0 w 10000"/>
              <a:gd name="connsiteY11" fmla="*/ 8522 h 10302"/>
              <a:gd name="connsiteX0" fmla="*/ 0 w 10000"/>
              <a:gd name="connsiteY0" fmla="*/ 8442 h 10222"/>
              <a:gd name="connsiteX1" fmla="*/ 1519 w 10000"/>
              <a:gd name="connsiteY1" fmla="*/ 6454 h 10222"/>
              <a:gd name="connsiteX2" fmla="*/ 4037 w 10000"/>
              <a:gd name="connsiteY2" fmla="*/ 1366 h 10222"/>
              <a:gd name="connsiteX3" fmla="*/ 5733 w 10000"/>
              <a:gd name="connsiteY3" fmla="*/ 195 h 10222"/>
              <a:gd name="connsiteX4" fmla="*/ 8986 w 10000"/>
              <a:gd name="connsiteY4" fmla="*/ 4651 h 10222"/>
              <a:gd name="connsiteX5" fmla="*/ 10000 w 10000"/>
              <a:gd name="connsiteY5" fmla="*/ 6183 h 10222"/>
              <a:gd name="connsiteX6" fmla="*/ 7349 w 10000"/>
              <a:gd name="connsiteY6" fmla="*/ 7034 h 10222"/>
              <a:gd name="connsiteX7" fmla="*/ 7916 w 10000"/>
              <a:gd name="connsiteY7" fmla="*/ 7106 h 10222"/>
              <a:gd name="connsiteX8" fmla="*/ 4419 w 10000"/>
              <a:gd name="connsiteY8" fmla="*/ 6183 h 10222"/>
              <a:gd name="connsiteX9" fmla="*/ 2680 w 10000"/>
              <a:gd name="connsiteY9" fmla="*/ 9754 h 10222"/>
              <a:gd name="connsiteX10" fmla="*/ 103 w 10000"/>
              <a:gd name="connsiteY10" fmla="*/ 9089 h 10222"/>
              <a:gd name="connsiteX11" fmla="*/ 0 w 10000"/>
              <a:gd name="connsiteY11" fmla="*/ 8442 h 10222"/>
              <a:gd name="connsiteX0" fmla="*/ 0 w 10000"/>
              <a:gd name="connsiteY0" fmla="*/ 8442 h 10103"/>
              <a:gd name="connsiteX1" fmla="*/ 1519 w 10000"/>
              <a:gd name="connsiteY1" fmla="*/ 6454 h 10103"/>
              <a:gd name="connsiteX2" fmla="*/ 4037 w 10000"/>
              <a:gd name="connsiteY2" fmla="*/ 1366 h 10103"/>
              <a:gd name="connsiteX3" fmla="*/ 5733 w 10000"/>
              <a:gd name="connsiteY3" fmla="*/ 195 h 10103"/>
              <a:gd name="connsiteX4" fmla="*/ 8986 w 10000"/>
              <a:gd name="connsiteY4" fmla="*/ 4651 h 10103"/>
              <a:gd name="connsiteX5" fmla="*/ 10000 w 10000"/>
              <a:gd name="connsiteY5" fmla="*/ 6183 h 10103"/>
              <a:gd name="connsiteX6" fmla="*/ 7349 w 10000"/>
              <a:gd name="connsiteY6" fmla="*/ 7034 h 10103"/>
              <a:gd name="connsiteX7" fmla="*/ 7916 w 10000"/>
              <a:gd name="connsiteY7" fmla="*/ 7106 h 10103"/>
              <a:gd name="connsiteX8" fmla="*/ 4419 w 10000"/>
              <a:gd name="connsiteY8" fmla="*/ 6183 h 10103"/>
              <a:gd name="connsiteX9" fmla="*/ 2239 w 10000"/>
              <a:gd name="connsiteY9" fmla="*/ 9628 h 10103"/>
              <a:gd name="connsiteX10" fmla="*/ 103 w 10000"/>
              <a:gd name="connsiteY10" fmla="*/ 9089 h 10103"/>
              <a:gd name="connsiteX11" fmla="*/ 0 w 10000"/>
              <a:gd name="connsiteY11" fmla="*/ 8442 h 10103"/>
              <a:gd name="connsiteX0" fmla="*/ 0 w 10000"/>
              <a:gd name="connsiteY0" fmla="*/ 8442 h 9727"/>
              <a:gd name="connsiteX1" fmla="*/ 1519 w 10000"/>
              <a:gd name="connsiteY1" fmla="*/ 6454 h 9727"/>
              <a:gd name="connsiteX2" fmla="*/ 4037 w 10000"/>
              <a:gd name="connsiteY2" fmla="*/ 1366 h 9727"/>
              <a:gd name="connsiteX3" fmla="*/ 5733 w 10000"/>
              <a:gd name="connsiteY3" fmla="*/ 195 h 9727"/>
              <a:gd name="connsiteX4" fmla="*/ 8986 w 10000"/>
              <a:gd name="connsiteY4" fmla="*/ 4651 h 9727"/>
              <a:gd name="connsiteX5" fmla="*/ 10000 w 10000"/>
              <a:gd name="connsiteY5" fmla="*/ 6183 h 9727"/>
              <a:gd name="connsiteX6" fmla="*/ 7349 w 10000"/>
              <a:gd name="connsiteY6" fmla="*/ 7034 h 9727"/>
              <a:gd name="connsiteX7" fmla="*/ 7916 w 10000"/>
              <a:gd name="connsiteY7" fmla="*/ 7106 h 9727"/>
              <a:gd name="connsiteX8" fmla="*/ 4419 w 10000"/>
              <a:gd name="connsiteY8" fmla="*/ 6183 h 9727"/>
              <a:gd name="connsiteX9" fmla="*/ 2239 w 10000"/>
              <a:gd name="connsiteY9" fmla="*/ 9628 h 9727"/>
              <a:gd name="connsiteX10" fmla="*/ 103 w 10000"/>
              <a:gd name="connsiteY10" fmla="*/ 9089 h 9727"/>
              <a:gd name="connsiteX11" fmla="*/ 0 w 10000"/>
              <a:gd name="connsiteY11" fmla="*/ 8442 h 9727"/>
              <a:gd name="connsiteX0" fmla="*/ 0 w 10000"/>
              <a:gd name="connsiteY0" fmla="*/ 8679 h 9898"/>
              <a:gd name="connsiteX1" fmla="*/ 1519 w 10000"/>
              <a:gd name="connsiteY1" fmla="*/ 6635 h 9898"/>
              <a:gd name="connsiteX2" fmla="*/ 4037 w 10000"/>
              <a:gd name="connsiteY2" fmla="*/ 1404 h 9898"/>
              <a:gd name="connsiteX3" fmla="*/ 5733 w 10000"/>
              <a:gd name="connsiteY3" fmla="*/ 200 h 9898"/>
              <a:gd name="connsiteX4" fmla="*/ 8986 w 10000"/>
              <a:gd name="connsiteY4" fmla="*/ 4782 h 9898"/>
              <a:gd name="connsiteX5" fmla="*/ 10000 w 10000"/>
              <a:gd name="connsiteY5" fmla="*/ 6357 h 9898"/>
              <a:gd name="connsiteX6" fmla="*/ 7349 w 10000"/>
              <a:gd name="connsiteY6" fmla="*/ 7231 h 9898"/>
              <a:gd name="connsiteX7" fmla="*/ 7916 w 10000"/>
              <a:gd name="connsiteY7" fmla="*/ 7305 h 9898"/>
              <a:gd name="connsiteX8" fmla="*/ 4419 w 10000"/>
              <a:gd name="connsiteY8" fmla="*/ 6357 h 9898"/>
              <a:gd name="connsiteX9" fmla="*/ 2239 w 10000"/>
              <a:gd name="connsiteY9" fmla="*/ 9898 h 9898"/>
              <a:gd name="connsiteX10" fmla="*/ 103 w 10000"/>
              <a:gd name="connsiteY10" fmla="*/ 9344 h 9898"/>
              <a:gd name="connsiteX11" fmla="*/ 0 w 10000"/>
              <a:gd name="connsiteY11" fmla="*/ 8679 h 9898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4419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349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7916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452 w 10000"/>
              <a:gd name="connsiteY6" fmla="*/ 7306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902 w 10000"/>
              <a:gd name="connsiteY7" fmla="*/ 738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7981 w 10000"/>
              <a:gd name="connsiteY6" fmla="*/ 6650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5036 w 10000"/>
              <a:gd name="connsiteY8" fmla="*/ 6423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  <a:gd name="connsiteX0" fmla="*/ 0 w 10000"/>
              <a:gd name="connsiteY0" fmla="*/ 8768 h 10000"/>
              <a:gd name="connsiteX1" fmla="*/ 1519 w 10000"/>
              <a:gd name="connsiteY1" fmla="*/ 6703 h 10000"/>
              <a:gd name="connsiteX2" fmla="*/ 4037 w 10000"/>
              <a:gd name="connsiteY2" fmla="*/ 1418 h 10000"/>
              <a:gd name="connsiteX3" fmla="*/ 5733 w 10000"/>
              <a:gd name="connsiteY3" fmla="*/ 202 h 10000"/>
              <a:gd name="connsiteX4" fmla="*/ 8986 w 10000"/>
              <a:gd name="connsiteY4" fmla="*/ 4831 h 10000"/>
              <a:gd name="connsiteX5" fmla="*/ 10000 w 10000"/>
              <a:gd name="connsiteY5" fmla="*/ 6423 h 10000"/>
              <a:gd name="connsiteX6" fmla="*/ 8172 w 10000"/>
              <a:gd name="connsiteY6" fmla="*/ 6256 h 10000"/>
              <a:gd name="connsiteX7" fmla="*/ 6799 w 10000"/>
              <a:gd name="connsiteY7" fmla="*/ 4230 h 10000"/>
              <a:gd name="connsiteX8" fmla="*/ 4933 w 10000"/>
              <a:gd name="connsiteY8" fmla="*/ 5111 h 10000"/>
              <a:gd name="connsiteX9" fmla="*/ 2239 w 10000"/>
              <a:gd name="connsiteY9" fmla="*/ 10000 h 10000"/>
              <a:gd name="connsiteX10" fmla="*/ 103 w 10000"/>
              <a:gd name="connsiteY10" fmla="*/ 9440 h 10000"/>
              <a:gd name="connsiteX11" fmla="*/ 0 w 10000"/>
              <a:gd name="connsiteY11" fmla="*/ 876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0" y="8768"/>
                </a:moveTo>
                <a:cubicBezTo>
                  <a:pt x="0" y="9439"/>
                  <a:pt x="846" y="7928"/>
                  <a:pt x="1519" y="6703"/>
                </a:cubicBezTo>
                <a:cubicBezTo>
                  <a:pt x="2192" y="5479"/>
                  <a:pt x="3335" y="2503"/>
                  <a:pt x="4037" y="1418"/>
                </a:cubicBezTo>
                <a:cubicBezTo>
                  <a:pt x="4740" y="334"/>
                  <a:pt x="4908" y="-366"/>
                  <a:pt x="5733" y="202"/>
                </a:cubicBezTo>
                <a:cubicBezTo>
                  <a:pt x="6558" y="771"/>
                  <a:pt x="8986" y="4159"/>
                  <a:pt x="8986" y="4831"/>
                </a:cubicBezTo>
                <a:cubicBezTo>
                  <a:pt x="9153" y="4968"/>
                  <a:pt x="9965" y="5891"/>
                  <a:pt x="10000" y="6423"/>
                </a:cubicBezTo>
                <a:cubicBezTo>
                  <a:pt x="10000" y="5751"/>
                  <a:pt x="8705" y="6621"/>
                  <a:pt x="8172" y="6256"/>
                </a:cubicBezTo>
                <a:cubicBezTo>
                  <a:pt x="7639" y="5891"/>
                  <a:pt x="7282" y="4531"/>
                  <a:pt x="6799" y="4230"/>
                </a:cubicBezTo>
                <a:cubicBezTo>
                  <a:pt x="6316" y="3930"/>
                  <a:pt x="5531" y="4543"/>
                  <a:pt x="4933" y="5111"/>
                </a:cubicBezTo>
                <a:cubicBezTo>
                  <a:pt x="4335" y="5679"/>
                  <a:pt x="4381" y="6061"/>
                  <a:pt x="2239" y="10000"/>
                </a:cubicBezTo>
                <a:cubicBezTo>
                  <a:pt x="920" y="9736"/>
                  <a:pt x="103" y="10111"/>
                  <a:pt x="103" y="9440"/>
                </a:cubicBezTo>
                <a:cubicBezTo>
                  <a:pt x="68" y="9217"/>
                  <a:pt x="35" y="8992"/>
                  <a:pt x="0" y="876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  <a:alpha val="22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  <a:alpha val="35000"/>
                </a:schemeClr>
              </a:gs>
              <a:gs pos="100000">
                <a:schemeClr val="accent2">
                  <a:lumMod val="60000"/>
                  <a:lumOff val="40000"/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A22437-2F4E-489C-BE70-1837D8255D77}"/>
              </a:ext>
            </a:extLst>
          </p:cNvPr>
          <p:cNvSpPr/>
          <p:nvPr/>
        </p:nvSpPr>
        <p:spPr>
          <a:xfrm>
            <a:off x="-4148919" y="410993"/>
            <a:ext cx="4148919" cy="835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1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580E822-3EF1-4B19-AD17-CF2C3B915D8C}"/>
              </a:ext>
            </a:extLst>
          </p:cNvPr>
          <p:cNvGrpSpPr/>
          <p:nvPr/>
        </p:nvGrpSpPr>
        <p:grpSpPr>
          <a:xfrm>
            <a:off x="-4148919" y="-520843"/>
            <a:ext cx="20396328" cy="9558586"/>
            <a:chOff x="-4148919" y="-520843"/>
            <a:chExt cx="20396328" cy="95585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3A8DA3-9F47-407F-A18A-4527F1A1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601" y="849086"/>
              <a:ext cx="12192000" cy="6581390"/>
            </a:xfrm>
            <a:prstGeom prst="rect">
              <a:avLst/>
            </a:prstGeom>
          </p:spPr>
        </p:pic>
        <p:sp>
          <p:nvSpPr>
            <p:cNvPr id="3" name="Flowchart: Delay 7">
              <a:extLst>
                <a:ext uri="{FF2B5EF4-FFF2-40B4-BE49-F238E27FC236}">
                  <a16:creationId xmlns:a16="http://schemas.microsoft.com/office/drawing/2014/main" id="{ED90040E-0A65-47CF-9E44-ED3C4FAEA08D}"/>
                </a:ext>
              </a:extLst>
            </p:cNvPr>
            <p:cNvSpPr/>
            <p:nvPr/>
          </p:nvSpPr>
          <p:spPr>
            <a:xfrm rot="16200000">
              <a:off x="-1210648" y="970057"/>
              <a:ext cx="3902227" cy="8233747"/>
            </a:xfrm>
            <a:custGeom>
              <a:avLst/>
              <a:gdLst>
                <a:gd name="connsiteX0" fmla="*/ 0 w 3273669"/>
                <a:gd name="connsiteY0" fmla="*/ 0 h 8226611"/>
                <a:gd name="connsiteX1" fmla="*/ 1636835 w 3273669"/>
                <a:gd name="connsiteY1" fmla="*/ 0 h 8226611"/>
                <a:gd name="connsiteX2" fmla="*/ 3273670 w 3273669"/>
                <a:gd name="connsiteY2" fmla="*/ 4113306 h 8226611"/>
                <a:gd name="connsiteX3" fmla="*/ 1636835 w 3273669"/>
                <a:gd name="connsiteY3" fmla="*/ 8226612 h 8226611"/>
                <a:gd name="connsiteX4" fmla="*/ 0 w 3273669"/>
                <a:gd name="connsiteY4" fmla="*/ 8226611 h 8226611"/>
                <a:gd name="connsiteX5" fmla="*/ 0 w 3273669"/>
                <a:gd name="connsiteY5" fmla="*/ 0 h 8226611"/>
                <a:gd name="connsiteX0" fmla="*/ 0 w 3292433"/>
                <a:gd name="connsiteY0" fmla="*/ 0 h 8226611"/>
                <a:gd name="connsiteX1" fmla="*/ 1636835 w 3292433"/>
                <a:gd name="connsiteY1" fmla="*/ 0 h 8226611"/>
                <a:gd name="connsiteX2" fmla="*/ 3273670 w 3292433"/>
                <a:gd name="connsiteY2" fmla="*/ 4113306 h 8226611"/>
                <a:gd name="connsiteX3" fmla="*/ 2209403 w 3292433"/>
                <a:gd name="connsiteY3" fmla="*/ 8183883 h 8226611"/>
                <a:gd name="connsiteX4" fmla="*/ 0 w 3292433"/>
                <a:gd name="connsiteY4" fmla="*/ 8226611 h 8226611"/>
                <a:gd name="connsiteX5" fmla="*/ 0 w 3292433"/>
                <a:gd name="connsiteY5" fmla="*/ 0 h 8226611"/>
                <a:gd name="connsiteX0" fmla="*/ 0 w 3287337"/>
                <a:gd name="connsiteY0" fmla="*/ 0 h 8226611"/>
                <a:gd name="connsiteX1" fmla="*/ 1636835 w 3287337"/>
                <a:gd name="connsiteY1" fmla="*/ 0 h 8226611"/>
                <a:gd name="connsiteX2" fmla="*/ 3273670 w 3287337"/>
                <a:gd name="connsiteY2" fmla="*/ 4113306 h 8226611"/>
                <a:gd name="connsiteX3" fmla="*/ 2209403 w 3287337"/>
                <a:gd name="connsiteY3" fmla="*/ 8183883 h 8226611"/>
                <a:gd name="connsiteX4" fmla="*/ 0 w 3287337"/>
                <a:gd name="connsiteY4" fmla="*/ 8226611 h 8226611"/>
                <a:gd name="connsiteX5" fmla="*/ 0 w 3287337"/>
                <a:gd name="connsiteY5" fmla="*/ 0 h 8226611"/>
                <a:gd name="connsiteX0" fmla="*/ 0 w 3852696"/>
                <a:gd name="connsiteY0" fmla="*/ 26455 h 8253066"/>
                <a:gd name="connsiteX1" fmla="*/ 1636835 w 3852696"/>
                <a:gd name="connsiteY1" fmla="*/ 26455 h 8253066"/>
                <a:gd name="connsiteX2" fmla="*/ 3846239 w 3852696"/>
                <a:gd name="connsiteY2" fmla="*/ 1097458 h 8253066"/>
                <a:gd name="connsiteX3" fmla="*/ 2209403 w 3852696"/>
                <a:gd name="connsiteY3" fmla="*/ 8210338 h 8253066"/>
                <a:gd name="connsiteX4" fmla="*/ 0 w 3852696"/>
                <a:gd name="connsiteY4" fmla="*/ 8253066 h 8253066"/>
                <a:gd name="connsiteX5" fmla="*/ 0 w 3852696"/>
                <a:gd name="connsiteY5" fmla="*/ 26455 h 8253066"/>
                <a:gd name="connsiteX0" fmla="*/ 0 w 3854115"/>
                <a:gd name="connsiteY0" fmla="*/ 16175 h 8242786"/>
                <a:gd name="connsiteX1" fmla="*/ 1636835 w 3854115"/>
                <a:gd name="connsiteY1" fmla="*/ 16175 h 8242786"/>
                <a:gd name="connsiteX2" fmla="*/ 3846239 w 3854115"/>
                <a:gd name="connsiteY2" fmla="*/ 1087178 h 8242786"/>
                <a:gd name="connsiteX3" fmla="*/ 2209403 w 3854115"/>
                <a:gd name="connsiteY3" fmla="*/ 8200058 h 8242786"/>
                <a:gd name="connsiteX4" fmla="*/ 0 w 3854115"/>
                <a:gd name="connsiteY4" fmla="*/ 8242786 h 8242786"/>
                <a:gd name="connsiteX5" fmla="*/ 0 w 3854115"/>
                <a:gd name="connsiteY5" fmla="*/ 16175 h 8242786"/>
                <a:gd name="connsiteX0" fmla="*/ 0 w 3853795"/>
                <a:gd name="connsiteY0" fmla="*/ 11327 h 8237938"/>
                <a:gd name="connsiteX1" fmla="*/ 1636835 w 3853795"/>
                <a:gd name="connsiteY1" fmla="*/ 11327 h 8237938"/>
                <a:gd name="connsiteX2" fmla="*/ 3846239 w 3853795"/>
                <a:gd name="connsiteY2" fmla="*/ 1082330 h 8237938"/>
                <a:gd name="connsiteX3" fmla="*/ 2209403 w 3853795"/>
                <a:gd name="connsiteY3" fmla="*/ 8195210 h 8237938"/>
                <a:gd name="connsiteX4" fmla="*/ 0 w 3853795"/>
                <a:gd name="connsiteY4" fmla="*/ 8237938 h 8237938"/>
                <a:gd name="connsiteX5" fmla="*/ 0 w 3853795"/>
                <a:gd name="connsiteY5" fmla="*/ 11327 h 8237938"/>
                <a:gd name="connsiteX0" fmla="*/ 0 w 3887748"/>
                <a:gd name="connsiteY0" fmla="*/ 7971 h 8234582"/>
                <a:gd name="connsiteX1" fmla="*/ 1636835 w 3887748"/>
                <a:gd name="connsiteY1" fmla="*/ 7971 h 8234582"/>
                <a:gd name="connsiteX2" fmla="*/ 3880422 w 3887748"/>
                <a:gd name="connsiteY2" fmla="*/ 1104612 h 8234582"/>
                <a:gd name="connsiteX3" fmla="*/ 2209403 w 3887748"/>
                <a:gd name="connsiteY3" fmla="*/ 8191854 h 8234582"/>
                <a:gd name="connsiteX4" fmla="*/ 0 w 3887748"/>
                <a:gd name="connsiteY4" fmla="*/ 8234582 h 8234582"/>
                <a:gd name="connsiteX5" fmla="*/ 0 w 3887748"/>
                <a:gd name="connsiteY5" fmla="*/ 7971 h 8234582"/>
                <a:gd name="connsiteX0" fmla="*/ 0 w 3902227"/>
                <a:gd name="connsiteY0" fmla="*/ 7136 h 8233747"/>
                <a:gd name="connsiteX1" fmla="*/ 1636835 w 3902227"/>
                <a:gd name="connsiteY1" fmla="*/ 7136 h 8233747"/>
                <a:gd name="connsiteX2" fmla="*/ 3894995 w 3902227"/>
                <a:gd name="connsiteY2" fmla="*/ 1111064 h 8233747"/>
                <a:gd name="connsiteX3" fmla="*/ 2209403 w 3902227"/>
                <a:gd name="connsiteY3" fmla="*/ 8191019 h 8233747"/>
                <a:gd name="connsiteX4" fmla="*/ 0 w 3902227"/>
                <a:gd name="connsiteY4" fmla="*/ 8233747 h 8233747"/>
                <a:gd name="connsiteX5" fmla="*/ 0 w 3902227"/>
                <a:gd name="connsiteY5" fmla="*/ 7136 h 823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2227" h="8233747">
                  <a:moveTo>
                    <a:pt x="0" y="7136"/>
                  </a:moveTo>
                  <a:lnTo>
                    <a:pt x="1636835" y="7136"/>
                  </a:lnTo>
                  <a:cubicBezTo>
                    <a:pt x="2540834" y="7136"/>
                    <a:pt x="3791020" y="-158913"/>
                    <a:pt x="3894995" y="1111064"/>
                  </a:cubicBezTo>
                  <a:cubicBezTo>
                    <a:pt x="3998970" y="2381041"/>
                    <a:pt x="2959578" y="6960425"/>
                    <a:pt x="2209403" y="8191019"/>
                  </a:cubicBezTo>
                  <a:lnTo>
                    <a:pt x="0" y="8233747"/>
                  </a:lnTo>
                  <a:lnTo>
                    <a:pt x="0" y="7136"/>
                  </a:lnTo>
                  <a:close/>
                </a:path>
              </a:pathLst>
            </a:custGeom>
            <a:solidFill>
              <a:srgbClr val="FBE5D6"/>
            </a:solidFill>
            <a:ln>
              <a:solidFill>
                <a:srgbClr val="FBE5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0DFA3A-421D-418C-BC89-427202CE9C6F}"/>
                </a:ext>
              </a:extLst>
            </p:cNvPr>
            <p:cNvGrpSpPr/>
            <p:nvPr/>
          </p:nvGrpSpPr>
          <p:grpSpPr>
            <a:xfrm>
              <a:off x="-1378877" y="3811483"/>
              <a:ext cx="6503767" cy="2410559"/>
              <a:chOff x="-1521928" y="2964706"/>
              <a:chExt cx="6431967" cy="2408250"/>
            </a:xfrm>
          </p:grpSpPr>
          <p:sp>
            <p:nvSpPr>
              <p:cNvPr id="5" name="Flowchart: Stored Data 15">
                <a:extLst>
                  <a:ext uri="{FF2B5EF4-FFF2-40B4-BE49-F238E27FC236}">
                    <a16:creationId xmlns:a16="http://schemas.microsoft.com/office/drawing/2014/main" id="{416A5053-7DA5-4B61-817A-5FA29CEBC519}"/>
                  </a:ext>
                </a:extLst>
              </p:cNvPr>
              <p:cNvSpPr/>
              <p:nvPr/>
            </p:nvSpPr>
            <p:spPr>
              <a:xfrm rot="17228970">
                <a:off x="317804" y="1261170"/>
                <a:ext cx="2408250" cy="581532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04 w 16629"/>
                  <a:gd name="connsiteY0" fmla="*/ 0 h 22105"/>
                  <a:gd name="connsiteX1" fmla="*/ 16629 w 16629"/>
                  <a:gd name="connsiteY1" fmla="*/ 12041 h 22105"/>
                  <a:gd name="connsiteX2" fmla="*/ 15458 w 16629"/>
                  <a:gd name="connsiteY2" fmla="*/ 17209 h 22105"/>
                  <a:gd name="connsiteX3" fmla="*/ 16435 w 16629"/>
                  <a:gd name="connsiteY3" fmla="*/ 22105 h 22105"/>
                  <a:gd name="connsiteX4" fmla="*/ 11060 w 16629"/>
                  <a:gd name="connsiteY4" fmla="*/ 21540 h 22105"/>
                  <a:gd name="connsiteX5" fmla="*/ 6435 w 16629"/>
                  <a:gd name="connsiteY5" fmla="*/ 17105 h 22105"/>
                  <a:gd name="connsiteX6" fmla="*/ 104 w 16629"/>
                  <a:gd name="connsiteY6" fmla="*/ 0 h 22105"/>
                  <a:gd name="connsiteX0" fmla="*/ 104 w 16629"/>
                  <a:gd name="connsiteY0" fmla="*/ 0 h 21899"/>
                  <a:gd name="connsiteX1" fmla="*/ 16629 w 16629"/>
                  <a:gd name="connsiteY1" fmla="*/ 12041 h 21899"/>
                  <a:gd name="connsiteX2" fmla="*/ 15458 w 16629"/>
                  <a:gd name="connsiteY2" fmla="*/ 17209 h 21899"/>
                  <a:gd name="connsiteX3" fmla="*/ 15975 w 16629"/>
                  <a:gd name="connsiteY3" fmla="*/ 21899 h 21899"/>
                  <a:gd name="connsiteX4" fmla="*/ 11060 w 16629"/>
                  <a:gd name="connsiteY4" fmla="*/ 21540 h 21899"/>
                  <a:gd name="connsiteX5" fmla="*/ 6435 w 16629"/>
                  <a:gd name="connsiteY5" fmla="*/ 17105 h 21899"/>
                  <a:gd name="connsiteX6" fmla="*/ 104 w 16629"/>
                  <a:gd name="connsiteY6" fmla="*/ 0 h 21899"/>
                  <a:gd name="connsiteX0" fmla="*/ 104 w 16629"/>
                  <a:gd name="connsiteY0" fmla="*/ 0 h 22084"/>
                  <a:gd name="connsiteX1" fmla="*/ 16629 w 16629"/>
                  <a:gd name="connsiteY1" fmla="*/ 12041 h 22084"/>
                  <a:gd name="connsiteX2" fmla="*/ 15458 w 16629"/>
                  <a:gd name="connsiteY2" fmla="*/ 17209 h 22084"/>
                  <a:gd name="connsiteX3" fmla="*/ 15953 w 16629"/>
                  <a:gd name="connsiteY3" fmla="*/ 22084 h 22084"/>
                  <a:gd name="connsiteX4" fmla="*/ 11060 w 16629"/>
                  <a:gd name="connsiteY4" fmla="*/ 21540 h 22084"/>
                  <a:gd name="connsiteX5" fmla="*/ 6435 w 16629"/>
                  <a:gd name="connsiteY5" fmla="*/ 17105 h 22084"/>
                  <a:gd name="connsiteX6" fmla="*/ 104 w 16629"/>
                  <a:gd name="connsiteY6" fmla="*/ 0 h 2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" h="22084">
                    <a:moveTo>
                      <a:pt x="104" y="0"/>
                    </a:moveTo>
                    <a:cubicBezTo>
                      <a:pt x="2882" y="0"/>
                      <a:pt x="13851" y="12041"/>
                      <a:pt x="16629" y="12041"/>
                    </a:cubicBezTo>
                    <a:cubicBezTo>
                      <a:pt x="15708" y="12041"/>
                      <a:pt x="15571" y="15535"/>
                      <a:pt x="15458" y="17209"/>
                    </a:cubicBezTo>
                    <a:cubicBezTo>
                      <a:pt x="15345" y="18883"/>
                      <a:pt x="15032" y="22084"/>
                      <a:pt x="15953" y="22084"/>
                    </a:cubicBezTo>
                    <a:lnTo>
                      <a:pt x="11060" y="21540"/>
                    </a:lnTo>
                    <a:cubicBezTo>
                      <a:pt x="10139" y="21540"/>
                      <a:pt x="8261" y="20695"/>
                      <a:pt x="6435" y="17105"/>
                    </a:cubicBezTo>
                    <a:cubicBezTo>
                      <a:pt x="4609" y="13515"/>
                      <a:pt x="-817" y="0"/>
                      <a:pt x="104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lowchart: Stored Data 15">
                <a:extLst>
                  <a:ext uri="{FF2B5EF4-FFF2-40B4-BE49-F238E27FC236}">
                    <a16:creationId xmlns:a16="http://schemas.microsoft.com/office/drawing/2014/main" id="{569A548D-CE7D-460E-98AA-2E4692A294B0}"/>
                  </a:ext>
                </a:extLst>
              </p:cNvPr>
              <p:cNvSpPr/>
              <p:nvPr/>
            </p:nvSpPr>
            <p:spPr>
              <a:xfrm rot="17228970" flipV="1">
                <a:off x="909046" y="615923"/>
                <a:ext cx="1570019" cy="643196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52 w 13597"/>
                  <a:gd name="connsiteY0" fmla="*/ 0 h 11123"/>
                  <a:gd name="connsiteX1" fmla="*/ 13597 w 13597"/>
                  <a:gd name="connsiteY1" fmla="*/ 1123 h 11123"/>
                  <a:gd name="connsiteX2" fmla="*/ 11930 w 13597"/>
                  <a:gd name="connsiteY2" fmla="*/ 6123 h 11123"/>
                  <a:gd name="connsiteX3" fmla="*/ 13597 w 13597"/>
                  <a:gd name="connsiteY3" fmla="*/ 11123 h 11123"/>
                  <a:gd name="connsiteX4" fmla="*/ 5264 w 13597"/>
                  <a:gd name="connsiteY4" fmla="*/ 11123 h 11123"/>
                  <a:gd name="connsiteX5" fmla="*/ 3597 w 13597"/>
                  <a:gd name="connsiteY5" fmla="*/ 6123 h 11123"/>
                  <a:gd name="connsiteX6" fmla="*/ 152 w 13597"/>
                  <a:gd name="connsiteY6" fmla="*/ 0 h 11123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021 w 14688"/>
                  <a:gd name="connsiteY2" fmla="*/ 9757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688"/>
                  <a:gd name="connsiteY0" fmla="*/ 0 h 14757"/>
                  <a:gd name="connsiteX1" fmla="*/ 14688 w 14688"/>
                  <a:gd name="connsiteY1" fmla="*/ 4757 h 14757"/>
                  <a:gd name="connsiteX2" fmla="*/ 13711 w 14688"/>
                  <a:gd name="connsiteY2" fmla="*/ 9861 h 14757"/>
                  <a:gd name="connsiteX3" fmla="*/ 14688 w 14688"/>
                  <a:gd name="connsiteY3" fmla="*/ 14757 h 14757"/>
                  <a:gd name="connsiteX4" fmla="*/ 6355 w 14688"/>
                  <a:gd name="connsiteY4" fmla="*/ 14757 h 14757"/>
                  <a:gd name="connsiteX5" fmla="*/ 4688 w 14688"/>
                  <a:gd name="connsiteY5" fmla="*/ 9757 h 14757"/>
                  <a:gd name="connsiteX6" fmla="*/ 124 w 14688"/>
                  <a:gd name="connsiteY6" fmla="*/ 0 h 14757"/>
                  <a:gd name="connsiteX0" fmla="*/ 124 w 14882"/>
                  <a:gd name="connsiteY0" fmla="*/ 0 h 14757"/>
                  <a:gd name="connsiteX1" fmla="*/ 14882 w 14882"/>
                  <a:gd name="connsiteY1" fmla="*/ 4693 h 14757"/>
                  <a:gd name="connsiteX2" fmla="*/ 13711 w 14882"/>
                  <a:gd name="connsiteY2" fmla="*/ 9861 h 14757"/>
                  <a:gd name="connsiteX3" fmla="*/ 14688 w 14882"/>
                  <a:gd name="connsiteY3" fmla="*/ 14757 h 14757"/>
                  <a:gd name="connsiteX4" fmla="*/ 6355 w 14882"/>
                  <a:gd name="connsiteY4" fmla="*/ 14757 h 14757"/>
                  <a:gd name="connsiteX5" fmla="*/ 4688 w 14882"/>
                  <a:gd name="connsiteY5" fmla="*/ 9757 h 14757"/>
                  <a:gd name="connsiteX6" fmla="*/ 124 w 14882"/>
                  <a:gd name="connsiteY6" fmla="*/ 0 h 14757"/>
                  <a:gd name="connsiteX0" fmla="*/ 137 w 14895"/>
                  <a:gd name="connsiteY0" fmla="*/ 0 h 14757"/>
                  <a:gd name="connsiteX1" fmla="*/ 14895 w 14895"/>
                  <a:gd name="connsiteY1" fmla="*/ 4693 h 14757"/>
                  <a:gd name="connsiteX2" fmla="*/ 13724 w 14895"/>
                  <a:gd name="connsiteY2" fmla="*/ 9861 h 14757"/>
                  <a:gd name="connsiteX3" fmla="*/ 14701 w 14895"/>
                  <a:gd name="connsiteY3" fmla="*/ 14757 h 14757"/>
                  <a:gd name="connsiteX4" fmla="*/ 9326 w 14895"/>
                  <a:gd name="connsiteY4" fmla="*/ 14192 h 14757"/>
                  <a:gd name="connsiteX5" fmla="*/ 4701 w 14895"/>
                  <a:gd name="connsiteY5" fmla="*/ 9757 h 14757"/>
                  <a:gd name="connsiteX6" fmla="*/ 137 w 14895"/>
                  <a:gd name="connsiteY6" fmla="*/ 0 h 14757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4864 w 16035"/>
                  <a:gd name="connsiteY2" fmla="*/ 13677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18573"/>
                  <a:gd name="connsiteX1" fmla="*/ 16035 w 16035"/>
                  <a:gd name="connsiteY1" fmla="*/ 8509 h 18573"/>
                  <a:gd name="connsiteX2" fmla="*/ 13306 w 16035"/>
                  <a:gd name="connsiteY2" fmla="*/ 13799 h 18573"/>
                  <a:gd name="connsiteX3" fmla="*/ 15841 w 16035"/>
                  <a:gd name="connsiteY3" fmla="*/ 18573 h 18573"/>
                  <a:gd name="connsiteX4" fmla="*/ 10466 w 16035"/>
                  <a:gd name="connsiteY4" fmla="*/ 18008 h 18573"/>
                  <a:gd name="connsiteX5" fmla="*/ 5841 w 16035"/>
                  <a:gd name="connsiteY5" fmla="*/ 13573 h 18573"/>
                  <a:gd name="connsiteX6" fmla="*/ 113 w 16035"/>
                  <a:gd name="connsiteY6" fmla="*/ 0 h 18573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306 w 16035"/>
                  <a:gd name="connsiteY2" fmla="*/ 13799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113 w 16035"/>
                  <a:gd name="connsiteY0" fmla="*/ 0 h 20630"/>
                  <a:gd name="connsiteX1" fmla="*/ 16035 w 16035"/>
                  <a:gd name="connsiteY1" fmla="*/ 8509 h 20630"/>
                  <a:gd name="connsiteX2" fmla="*/ 13536 w 16035"/>
                  <a:gd name="connsiteY2" fmla="*/ 13908 h 20630"/>
                  <a:gd name="connsiteX3" fmla="*/ 13436 w 16035"/>
                  <a:gd name="connsiteY3" fmla="*/ 20630 h 20630"/>
                  <a:gd name="connsiteX4" fmla="*/ 10466 w 16035"/>
                  <a:gd name="connsiteY4" fmla="*/ 18008 h 20630"/>
                  <a:gd name="connsiteX5" fmla="*/ 5841 w 16035"/>
                  <a:gd name="connsiteY5" fmla="*/ 13573 h 20630"/>
                  <a:gd name="connsiteX6" fmla="*/ 113 w 16035"/>
                  <a:gd name="connsiteY6" fmla="*/ 0 h 20630"/>
                  <a:gd name="connsiteX0" fmla="*/ 4295 w 10195"/>
                  <a:gd name="connsiteY0" fmla="*/ 0 h 26023"/>
                  <a:gd name="connsiteX1" fmla="*/ 10195 w 10195"/>
                  <a:gd name="connsiteY1" fmla="*/ 13902 h 26023"/>
                  <a:gd name="connsiteX2" fmla="*/ 7696 w 10195"/>
                  <a:gd name="connsiteY2" fmla="*/ 19301 h 26023"/>
                  <a:gd name="connsiteX3" fmla="*/ 7596 w 10195"/>
                  <a:gd name="connsiteY3" fmla="*/ 26023 h 26023"/>
                  <a:gd name="connsiteX4" fmla="*/ 4626 w 10195"/>
                  <a:gd name="connsiteY4" fmla="*/ 23401 h 26023"/>
                  <a:gd name="connsiteX5" fmla="*/ 1 w 10195"/>
                  <a:gd name="connsiteY5" fmla="*/ 18966 h 26023"/>
                  <a:gd name="connsiteX6" fmla="*/ 4295 w 10195"/>
                  <a:gd name="connsiteY6" fmla="*/ 0 h 26023"/>
                  <a:gd name="connsiteX0" fmla="*/ 4941 w 10841"/>
                  <a:gd name="connsiteY0" fmla="*/ 0 h 26023"/>
                  <a:gd name="connsiteX1" fmla="*/ 10841 w 10841"/>
                  <a:gd name="connsiteY1" fmla="*/ 13902 h 26023"/>
                  <a:gd name="connsiteX2" fmla="*/ 8342 w 10841"/>
                  <a:gd name="connsiteY2" fmla="*/ 19301 h 26023"/>
                  <a:gd name="connsiteX3" fmla="*/ 8242 w 10841"/>
                  <a:gd name="connsiteY3" fmla="*/ 26023 h 26023"/>
                  <a:gd name="connsiteX4" fmla="*/ 595 w 10841"/>
                  <a:gd name="connsiteY4" fmla="*/ 25518 h 26023"/>
                  <a:gd name="connsiteX5" fmla="*/ 647 w 10841"/>
                  <a:gd name="connsiteY5" fmla="*/ 18966 h 26023"/>
                  <a:gd name="connsiteX6" fmla="*/ 4941 w 10841"/>
                  <a:gd name="connsiteY6" fmla="*/ 0 h 26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1" h="26023">
                    <a:moveTo>
                      <a:pt x="4941" y="0"/>
                    </a:moveTo>
                    <a:cubicBezTo>
                      <a:pt x="7719" y="0"/>
                      <a:pt x="8063" y="13902"/>
                      <a:pt x="10841" y="13902"/>
                    </a:cubicBezTo>
                    <a:cubicBezTo>
                      <a:pt x="9920" y="13902"/>
                      <a:pt x="8775" y="17281"/>
                      <a:pt x="8342" y="19301"/>
                    </a:cubicBezTo>
                    <a:cubicBezTo>
                      <a:pt x="7909" y="21321"/>
                      <a:pt x="7321" y="26023"/>
                      <a:pt x="8242" y="26023"/>
                    </a:cubicBezTo>
                    <a:lnTo>
                      <a:pt x="595" y="25518"/>
                    </a:lnTo>
                    <a:cubicBezTo>
                      <a:pt x="-326" y="25518"/>
                      <a:pt x="-77" y="23219"/>
                      <a:pt x="647" y="18966"/>
                    </a:cubicBezTo>
                    <a:cubicBezTo>
                      <a:pt x="1371" y="14713"/>
                      <a:pt x="4020" y="0"/>
                      <a:pt x="4941" y="0"/>
                    </a:cubicBezTo>
                    <a:close/>
                  </a:path>
                </a:pathLst>
              </a:custGeom>
              <a:solidFill>
                <a:srgbClr val="E7F3FD"/>
              </a:solidFill>
              <a:ln>
                <a:solidFill>
                  <a:srgbClr val="E7F3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Chord 6">
              <a:extLst>
                <a:ext uri="{FF2B5EF4-FFF2-40B4-BE49-F238E27FC236}">
                  <a16:creationId xmlns:a16="http://schemas.microsoft.com/office/drawing/2014/main" id="{EE30241C-653D-4A74-9B66-966F42F4E1DF}"/>
                </a:ext>
              </a:extLst>
            </p:cNvPr>
            <p:cNvSpPr/>
            <p:nvPr/>
          </p:nvSpPr>
          <p:spPr>
            <a:xfrm rot="18819580">
              <a:off x="1854400" y="3691496"/>
              <a:ext cx="448056" cy="446078"/>
            </a:xfrm>
            <a:prstGeom prst="chord">
              <a:avLst>
                <a:gd name="adj1" fmla="val 971165"/>
                <a:gd name="adj2" fmla="val 15255592"/>
              </a:avLst>
            </a:pr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3DB59B-5650-4E1B-A963-C20EF427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626558" y="5352298"/>
              <a:ext cx="8677275" cy="7239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FFEAE0-E910-4C79-9819-09CA9C05B54F}"/>
                </a:ext>
              </a:extLst>
            </p:cNvPr>
            <p:cNvSpPr/>
            <p:nvPr/>
          </p:nvSpPr>
          <p:spPr>
            <a:xfrm>
              <a:off x="-1138818" y="1592042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968B1-5086-4593-B13D-AF774C20C9AE}"/>
                </a:ext>
              </a:extLst>
            </p:cNvPr>
            <p:cNvSpPr/>
            <p:nvPr/>
          </p:nvSpPr>
          <p:spPr>
            <a:xfrm>
              <a:off x="-12829" y="345030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2053C-00B1-4AC9-ACA6-E9E3407E967F}"/>
                </a:ext>
              </a:extLst>
            </p:cNvPr>
            <p:cNvSpPr/>
            <p:nvPr/>
          </p:nvSpPr>
          <p:spPr>
            <a:xfrm>
              <a:off x="1206591" y="-430432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FC6136-CAB4-4428-8CE4-70C69FFB98EF}"/>
                </a:ext>
              </a:extLst>
            </p:cNvPr>
            <p:cNvSpPr/>
            <p:nvPr/>
          </p:nvSpPr>
          <p:spPr>
            <a:xfrm>
              <a:off x="-644984" y="-520843"/>
              <a:ext cx="5249129" cy="3652558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  <a:effectLst>
              <a:softEdge rad="990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Stored Data 28">
              <a:extLst>
                <a:ext uri="{FF2B5EF4-FFF2-40B4-BE49-F238E27FC236}">
                  <a16:creationId xmlns:a16="http://schemas.microsoft.com/office/drawing/2014/main" id="{3285B725-4BD9-496D-9281-02EC91E6E774}"/>
                </a:ext>
              </a:extLst>
            </p:cNvPr>
            <p:cNvSpPr/>
            <p:nvPr/>
          </p:nvSpPr>
          <p:spPr>
            <a:xfrm rot="14432472">
              <a:off x="10477443" y="1505601"/>
              <a:ext cx="3954154" cy="535509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21 w 8454"/>
                <a:gd name="connsiteY0" fmla="*/ 0 h 10000"/>
                <a:gd name="connsiteX1" fmla="*/ 8454 w 8454"/>
                <a:gd name="connsiteY1" fmla="*/ 0 h 10000"/>
                <a:gd name="connsiteX2" fmla="*/ 6787 w 8454"/>
                <a:gd name="connsiteY2" fmla="*/ 5000 h 10000"/>
                <a:gd name="connsiteX3" fmla="*/ 8454 w 8454"/>
                <a:gd name="connsiteY3" fmla="*/ 10000 h 10000"/>
                <a:gd name="connsiteX4" fmla="*/ 121 w 8454"/>
                <a:gd name="connsiteY4" fmla="*/ 10000 h 10000"/>
                <a:gd name="connsiteX5" fmla="*/ 3862 w 8454"/>
                <a:gd name="connsiteY5" fmla="*/ 4331 h 10000"/>
                <a:gd name="connsiteX6" fmla="*/ 121 w 8454"/>
                <a:gd name="connsiteY6" fmla="*/ 0 h 10000"/>
                <a:gd name="connsiteX0" fmla="*/ 4164 w 10015"/>
                <a:gd name="connsiteY0" fmla="*/ 1298 h 10000"/>
                <a:gd name="connsiteX1" fmla="*/ 10015 w 10015"/>
                <a:gd name="connsiteY1" fmla="*/ 0 h 10000"/>
                <a:gd name="connsiteX2" fmla="*/ 8043 w 10015"/>
                <a:gd name="connsiteY2" fmla="*/ 5000 h 10000"/>
                <a:gd name="connsiteX3" fmla="*/ 10015 w 10015"/>
                <a:gd name="connsiteY3" fmla="*/ 10000 h 10000"/>
                <a:gd name="connsiteX4" fmla="*/ 158 w 10015"/>
                <a:gd name="connsiteY4" fmla="*/ 10000 h 10000"/>
                <a:gd name="connsiteX5" fmla="*/ 4583 w 10015"/>
                <a:gd name="connsiteY5" fmla="*/ 4331 h 10000"/>
                <a:gd name="connsiteX6" fmla="*/ 4164 w 10015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8211 w 10183"/>
                <a:gd name="connsiteY2" fmla="*/ 5000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332 w 10183"/>
                <a:gd name="connsiteY0" fmla="*/ 1298 h 10000"/>
                <a:gd name="connsiteX1" fmla="*/ 10183 w 10183"/>
                <a:gd name="connsiteY1" fmla="*/ 0 h 10000"/>
                <a:gd name="connsiteX2" fmla="*/ 6939 w 10183"/>
                <a:gd name="connsiteY2" fmla="*/ 5985 h 10000"/>
                <a:gd name="connsiteX3" fmla="*/ 10183 w 10183"/>
                <a:gd name="connsiteY3" fmla="*/ 10000 h 10000"/>
                <a:gd name="connsiteX4" fmla="*/ 326 w 10183"/>
                <a:gd name="connsiteY4" fmla="*/ 10000 h 10000"/>
                <a:gd name="connsiteX5" fmla="*/ 1832 w 10183"/>
                <a:gd name="connsiteY5" fmla="*/ 5449 h 10000"/>
                <a:gd name="connsiteX6" fmla="*/ 4332 w 10183"/>
                <a:gd name="connsiteY6" fmla="*/ 1298 h 10000"/>
                <a:gd name="connsiteX0" fmla="*/ 4615 w 10466"/>
                <a:gd name="connsiteY0" fmla="*/ 1298 h 10000"/>
                <a:gd name="connsiteX1" fmla="*/ 10466 w 10466"/>
                <a:gd name="connsiteY1" fmla="*/ 0 h 10000"/>
                <a:gd name="connsiteX2" fmla="*/ 7222 w 10466"/>
                <a:gd name="connsiteY2" fmla="*/ 5985 h 10000"/>
                <a:gd name="connsiteX3" fmla="*/ 10466 w 10466"/>
                <a:gd name="connsiteY3" fmla="*/ 10000 h 10000"/>
                <a:gd name="connsiteX4" fmla="*/ 609 w 10466"/>
                <a:gd name="connsiteY4" fmla="*/ 10000 h 10000"/>
                <a:gd name="connsiteX5" fmla="*/ 761 w 10466"/>
                <a:gd name="connsiteY5" fmla="*/ 5442 h 10000"/>
                <a:gd name="connsiteX6" fmla="*/ 4615 w 10466"/>
                <a:gd name="connsiteY6" fmla="*/ 129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6" h="10000">
                  <a:moveTo>
                    <a:pt x="4615" y="1298"/>
                  </a:moveTo>
                  <a:lnTo>
                    <a:pt x="10466" y="0"/>
                  </a:lnTo>
                  <a:cubicBezTo>
                    <a:pt x="9377" y="0"/>
                    <a:pt x="7222" y="3224"/>
                    <a:pt x="7222" y="5985"/>
                  </a:cubicBezTo>
                  <a:cubicBezTo>
                    <a:pt x="7222" y="8746"/>
                    <a:pt x="9377" y="10000"/>
                    <a:pt x="10466" y="10000"/>
                  </a:cubicBezTo>
                  <a:lnTo>
                    <a:pt x="609" y="10000"/>
                  </a:lnTo>
                  <a:cubicBezTo>
                    <a:pt x="-480" y="10000"/>
                    <a:pt x="93" y="6892"/>
                    <a:pt x="761" y="5442"/>
                  </a:cubicBezTo>
                  <a:cubicBezTo>
                    <a:pt x="1429" y="3992"/>
                    <a:pt x="3526" y="1298"/>
                    <a:pt x="4615" y="1298"/>
                  </a:cubicBezTo>
                  <a:close/>
                </a:path>
              </a:pathLst>
            </a:custGeom>
            <a:solidFill>
              <a:srgbClr val="1089EF"/>
            </a:solidFill>
            <a:ln>
              <a:solidFill>
                <a:srgbClr val="1089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Stored Data 4">
              <a:extLst>
                <a:ext uri="{FF2B5EF4-FFF2-40B4-BE49-F238E27FC236}">
                  <a16:creationId xmlns:a16="http://schemas.microsoft.com/office/drawing/2014/main" id="{F598A72A-83B2-4388-AE80-B5556477F623}"/>
                </a:ext>
              </a:extLst>
            </p:cNvPr>
            <p:cNvSpPr/>
            <p:nvPr/>
          </p:nvSpPr>
          <p:spPr>
            <a:xfrm rot="16039441">
              <a:off x="9418944" y="1914383"/>
              <a:ext cx="1729552" cy="898655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902 w 10000"/>
                <a:gd name="connsiteY2" fmla="*/ 5245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9014 w 10000"/>
                <a:gd name="connsiteY2" fmla="*/ 5283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371"/>
                <a:gd name="connsiteX1" fmla="*/ 10000 w 10000"/>
                <a:gd name="connsiteY1" fmla="*/ 0 h 10371"/>
                <a:gd name="connsiteX2" fmla="*/ 9014 w 10000"/>
                <a:gd name="connsiteY2" fmla="*/ 5283 h 10371"/>
                <a:gd name="connsiteX3" fmla="*/ 10000 w 10000"/>
                <a:gd name="connsiteY3" fmla="*/ 10000 h 10371"/>
                <a:gd name="connsiteX4" fmla="*/ 1667 w 10000"/>
                <a:gd name="connsiteY4" fmla="*/ 10000 h 10371"/>
                <a:gd name="connsiteX5" fmla="*/ 0 w 10000"/>
                <a:gd name="connsiteY5" fmla="*/ 5000 h 10371"/>
                <a:gd name="connsiteX6" fmla="*/ 1667 w 10000"/>
                <a:gd name="connsiteY6" fmla="*/ 0 h 10371"/>
                <a:gd name="connsiteX0" fmla="*/ 1667 w 10000"/>
                <a:gd name="connsiteY0" fmla="*/ 0 h 10047"/>
                <a:gd name="connsiteX1" fmla="*/ 10000 w 10000"/>
                <a:gd name="connsiteY1" fmla="*/ 0 h 10047"/>
                <a:gd name="connsiteX2" fmla="*/ 9014 w 10000"/>
                <a:gd name="connsiteY2" fmla="*/ 5283 h 10047"/>
                <a:gd name="connsiteX3" fmla="*/ 10000 w 10000"/>
                <a:gd name="connsiteY3" fmla="*/ 10000 h 10047"/>
                <a:gd name="connsiteX4" fmla="*/ 1667 w 10000"/>
                <a:gd name="connsiteY4" fmla="*/ 10000 h 10047"/>
                <a:gd name="connsiteX5" fmla="*/ 0 w 10000"/>
                <a:gd name="connsiteY5" fmla="*/ 5000 h 10047"/>
                <a:gd name="connsiteX6" fmla="*/ 1667 w 10000"/>
                <a:gd name="connsiteY6" fmla="*/ 0 h 10047"/>
                <a:gd name="connsiteX0" fmla="*/ 1667 w 10000"/>
                <a:gd name="connsiteY0" fmla="*/ 0 h 10013"/>
                <a:gd name="connsiteX1" fmla="*/ 10000 w 10000"/>
                <a:gd name="connsiteY1" fmla="*/ 0 h 10013"/>
                <a:gd name="connsiteX2" fmla="*/ 9014 w 10000"/>
                <a:gd name="connsiteY2" fmla="*/ 5283 h 10013"/>
                <a:gd name="connsiteX3" fmla="*/ 10000 w 10000"/>
                <a:gd name="connsiteY3" fmla="*/ 10000 h 10013"/>
                <a:gd name="connsiteX4" fmla="*/ 1667 w 10000"/>
                <a:gd name="connsiteY4" fmla="*/ 10000 h 10013"/>
                <a:gd name="connsiteX5" fmla="*/ 0 w 10000"/>
                <a:gd name="connsiteY5" fmla="*/ 5000 h 10013"/>
                <a:gd name="connsiteX6" fmla="*/ 1667 w 10000"/>
                <a:gd name="connsiteY6" fmla="*/ 0 h 10013"/>
                <a:gd name="connsiteX0" fmla="*/ 97 w 8430"/>
                <a:gd name="connsiteY0" fmla="*/ 0 h 10013"/>
                <a:gd name="connsiteX1" fmla="*/ 8430 w 8430"/>
                <a:gd name="connsiteY1" fmla="*/ 0 h 10013"/>
                <a:gd name="connsiteX2" fmla="*/ 7444 w 8430"/>
                <a:gd name="connsiteY2" fmla="*/ 5283 h 10013"/>
                <a:gd name="connsiteX3" fmla="*/ 8430 w 8430"/>
                <a:gd name="connsiteY3" fmla="*/ 10000 h 10013"/>
                <a:gd name="connsiteX4" fmla="*/ 97 w 8430"/>
                <a:gd name="connsiteY4" fmla="*/ 10000 h 10013"/>
                <a:gd name="connsiteX5" fmla="*/ 5159 w 8430"/>
                <a:gd name="connsiteY5" fmla="*/ 5269 h 10013"/>
                <a:gd name="connsiteX6" fmla="*/ 97 w 8430"/>
                <a:gd name="connsiteY6" fmla="*/ 0 h 10013"/>
                <a:gd name="connsiteX0" fmla="*/ 7126 w 10018"/>
                <a:gd name="connsiteY0" fmla="*/ 0 h 10809"/>
                <a:gd name="connsiteX1" fmla="*/ 10018 w 10018"/>
                <a:gd name="connsiteY1" fmla="*/ 809 h 10809"/>
                <a:gd name="connsiteX2" fmla="*/ 8848 w 10018"/>
                <a:gd name="connsiteY2" fmla="*/ 6085 h 10809"/>
                <a:gd name="connsiteX3" fmla="*/ 10018 w 10018"/>
                <a:gd name="connsiteY3" fmla="*/ 10796 h 10809"/>
                <a:gd name="connsiteX4" fmla="*/ 133 w 10018"/>
                <a:gd name="connsiteY4" fmla="*/ 10796 h 10809"/>
                <a:gd name="connsiteX5" fmla="*/ 6138 w 10018"/>
                <a:gd name="connsiteY5" fmla="*/ 6071 h 10809"/>
                <a:gd name="connsiteX6" fmla="*/ 7126 w 10018"/>
                <a:gd name="connsiteY6" fmla="*/ 0 h 10809"/>
                <a:gd name="connsiteX0" fmla="*/ 1192 w 4084"/>
                <a:gd name="connsiteY0" fmla="*/ 0 h 14052"/>
                <a:gd name="connsiteX1" fmla="*/ 4084 w 4084"/>
                <a:gd name="connsiteY1" fmla="*/ 809 h 14052"/>
                <a:gd name="connsiteX2" fmla="*/ 2914 w 4084"/>
                <a:gd name="connsiteY2" fmla="*/ 6085 h 14052"/>
                <a:gd name="connsiteX3" fmla="*/ 4084 w 4084"/>
                <a:gd name="connsiteY3" fmla="*/ 10796 h 14052"/>
                <a:gd name="connsiteX4" fmla="*/ 680 w 4084"/>
                <a:gd name="connsiteY4" fmla="*/ 14052 h 14052"/>
                <a:gd name="connsiteX5" fmla="*/ 204 w 4084"/>
                <a:gd name="connsiteY5" fmla="*/ 6071 h 14052"/>
                <a:gd name="connsiteX6" fmla="*/ 1192 w 4084"/>
                <a:gd name="connsiteY6" fmla="*/ 0 h 14052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02 w 10000"/>
                <a:gd name="connsiteY2" fmla="*/ 453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50 w 10000"/>
                <a:gd name="connsiteY2" fmla="*/ 4333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  <a:gd name="connsiteX0" fmla="*/ 2919 w 10000"/>
                <a:gd name="connsiteY0" fmla="*/ 0 h 10000"/>
                <a:gd name="connsiteX1" fmla="*/ 10000 w 10000"/>
                <a:gd name="connsiteY1" fmla="*/ 576 h 10000"/>
                <a:gd name="connsiteX2" fmla="*/ 7417 w 10000"/>
                <a:gd name="connsiteY2" fmla="*/ 4470 h 10000"/>
                <a:gd name="connsiteX3" fmla="*/ 10000 w 10000"/>
                <a:gd name="connsiteY3" fmla="*/ 7683 h 10000"/>
                <a:gd name="connsiteX4" fmla="*/ 1665 w 10000"/>
                <a:gd name="connsiteY4" fmla="*/ 10000 h 10000"/>
                <a:gd name="connsiteX5" fmla="*/ 500 w 10000"/>
                <a:gd name="connsiteY5" fmla="*/ 4320 h 10000"/>
                <a:gd name="connsiteX6" fmla="*/ 2919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2919" y="0"/>
                  </a:moveTo>
                  <a:lnTo>
                    <a:pt x="10000" y="576"/>
                  </a:lnTo>
                  <a:cubicBezTo>
                    <a:pt x="8186" y="1801"/>
                    <a:pt x="7427" y="3495"/>
                    <a:pt x="7417" y="4470"/>
                  </a:cubicBezTo>
                  <a:cubicBezTo>
                    <a:pt x="7410" y="5445"/>
                    <a:pt x="6903" y="6243"/>
                    <a:pt x="10000" y="7683"/>
                  </a:cubicBezTo>
                  <a:lnTo>
                    <a:pt x="1665" y="10000"/>
                  </a:lnTo>
                  <a:cubicBezTo>
                    <a:pt x="-1009" y="10000"/>
                    <a:pt x="291" y="5987"/>
                    <a:pt x="500" y="4320"/>
                  </a:cubicBezTo>
                  <a:cubicBezTo>
                    <a:pt x="708" y="2654"/>
                    <a:pt x="245" y="0"/>
                    <a:pt x="2919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5357A0-DF90-4A02-A350-2A41BFE37F49}"/>
                </a:ext>
              </a:extLst>
            </p:cNvPr>
            <p:cNvSpPr/>
            <p:nvPr/>
          </p:nvSpPr>
          <p:spPr>
            <a:xfrm>
              <a:off x="-230238" y="5797453"/>
              <a:ext cx="6556250" cy="15071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Stored Data 14">
              <a:extLst>
                <a:ext uri="{FF2B5EF4-FFF2-40B4-BE49-F238E27FC236}">
                  <a16:creationId xmlns:a16="http://schemas.microsoft.com/office/drawing/2014/main" id="{98AC001F-CA54-40E5-B576-A493CD716270}"/>
                </a:ext>
              </a:extLst>
            </p:cNvPr>
            <p:cNvSpPr/>
            <p:nvPr/>
          </p:nvSpPr>
          <p:spPr>
            <a:xfrm rot="16200000" flipV="1">
              <a:off x="2473019" y="2200637"/>
              <a:ext cx="1296013" cy="6556249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4603 w 10000"/>
                <a:gd name="connsiteY2" fmla="*/ 5026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4603 w 16746"/>
                <a:gd name="connsiteY2" fmla="*/ 502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1667 w 16746"/>
                <a:gd name="connsiteY0" fmla="*/ 0 h 10000"/>
                <a:gd name="connsiteX1" fmla="*/ 16746 w 16746"/>
                <a:gd name="connsiteY1" fmla="*/ 2257 h 10000"/>
                <a:gd name="connsiteX2" fmla="*/ 8571 w 16746"/>
                <a:gd name="connsiteY2" fmla="*/ 5156 h 10000"/>
                <a:gd name="connsiteX3" fmla="*/ 10000 w 16746"/>
                <a:gd name="connsiteY3" fmla="*/ 10000 h 10000"/>
                <a:gd name="connsiteX4" fmla="*/ 1667 w 16746"/>
                <a:gd name="connsiteY4" fmla="*/ 10000 h 10000"/>
                <a:gd name="connsiteX5" fmla="*/ 0 w 16746"/>
                <a:gd name="connsiteY5" fmla="*/ 5000 h 10000"/>
                <a:gd name="connsiteX6" fmla="*/ 1667 w 16746"/>
                <a:gd name="connsiteY6" fmla="*/ 0 h 10000"/>
                <a:gd name="connsiteX0" fmla="*/ 233 w 15312"/>
                <a:gd name="connsiteY0" fmla="*/ 0 h 10000"/>
                <a:gd name="connsiteX1" fmla="*/ 15312 w 15312"/>
                <a:gd name="connsiteY1" fmla="*/ 2257 h 10000"/>
                <a:gd name="connsiteX2" fmla="*/ 7137 w 15312"/>
                <a:gd name="connsiteY2" fmla="*/ 5156 h 10000"/>
                <a:gd name="connsiteX3" fmla="*/ 8566 w 15312"/>
                <a:gd name="connsiteY3" fmla="*/ 10000 h 10000"/>
                <a:gd name="connsiteX4" fmla="*/ 233 w 15312"/>
                <a:gd name="connsiteY4" fmla="*/ 10000 h 10000"/>
                <a:gd name="connsiteX5" fmla="*/ 1423 w 15312"/>
                <a:gd name="connsiteY5" fmla="*/ 5039 h 10000"/>
                <a:gd name="connsiteX6" fmla="*/ 233 w 15312"/>
                <a:gd name="connsiteY6" fmla="*/ 0 h 10000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6946 w 15438"/>
                <a:gd name="connsiteY0" fmla="*/ 0 h 10117"/>
                <a:gd name="connsiteX1" fmla="*/ 15438 w 15438"/>
                <a:gd name="connsiteY1" fmla="*/ 2374 h 10117"/>
                <a:gd name="connsiteX2" fmla="*/ 7263 w 15438"/>
                <a:gd name="connsiteY2" fmla="*/ 5273 h 10117"/>
                <a:gd name="connsiteX3" fmla="*/ 8692 w 15438"/>
                <a:gd name="connsiteY3" fmla="*/ 10117 h 10117"/>
                <a:gd name="connsiteX4" fmla="*/ 359 w 15438"/>
                <a:gd name="connsiteY4" fmla="*/ 10117 h 10117"/>
                <a:gd name="connsiteX5" fmla="*/ 1549 w 15438"/>
                <a:gd name="connsiteY5" fmla="*/ 5156 h 10117"/>
                <a:gd name="connsiteX6" fmla="*/ 6946 w 15438"/>
                <a:gd name="connsiteY6" fmla="*/ 0 h 10117"/>
                <a:gd name="connsiteX0" fmla="*/ 5566 w 14058"/>
                <a:gd name="connsiteY0" fmla="*/ 0 h 10117"/>
                <a:gd name="connsiteX1" fmla="*/ 14058 w 14058"/>
                <a:gd name="connsiteY1" fmla="*/ 2374 h 10117"/>
                <a:gd name="connsiteX2" fmla="*/ 5883 w 14058"/>
                <a:gd name="connsiteY2" fmla="*/ 5273 h 10117"/>
                <a:gd name="connsiteX3" fmla="*/ 7312 w 14058"/>
                <a:gd name="connsiteY3" fmla="*/ 10117 h 10117"/>
                <a:gd name="connsiteX4" fmla="*/ 1757 w 14058"/>
                <a:gd name="connsiteY4" fmla="*/ 10026 h 10117"/>
                <a:gd name="connsiteX5" fmla="*/ 169 w 14058"/>
                <a:gd name="connsiteY5" fmla="*/ 5156 h 10117"/>
                <a:gd name="connsiteX6" fmla="*/ 5566 w 14058"/>
                <a:gd name="connsiteY6" fmla="*/ 0 h 10117"/>
                <a:gd name="connsiteX0" fmla="*/ 5433 w 13925"/>
                <a:gd name="connsiteY0" fmla="*/ 0 h 10300"/>
                <a:gd name="connsiteX1" fmla="*/ 13925 w 13925"/>
                <a:gd name="connsiteY1" fmla="*/ 2374 h 10300"/>
                <a:gd name="connsiteX2" fmla="*/ 5750 w 13925"/>
                <a:gd name="connsiteY2" fmla="*/ 5273 h 10300"/>
                <a:gd name="connsiteX3" fmla="*/ 7179 w 13925"/>
                <a:gd name="connsiteY3" fmla="*/ 10117 h 10300"/>
                <a:gd name="connsiteX4" fmla="*/ 3211 w 13925"/>
                <a:gd name="connsiteY4" fmla="*/ 10300 h 10300"/>
                <a:gd name="connsiteX5" fmla="*/ 36 w 13925"/>
                <a:gd name="connsiteY5" fmla="*/ 5156 h 10300"/>
                <a:gd name="connsiteX6" fmla="*/ 5433 w 13925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4661 w 12836"/>
                <a:gd name="connsiteY2" fmla="*/ 5273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6090 w 12836"/>
                <a:gd name="connsiteY3" fmla="*/ 10117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526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836"/>
                <a:gd name="connsiteY0" fmla="*/ 0 h 10300"/>
                <a:gd name="connsiteX1" fmla="*/ 12836 w 12836"/>
                <a:gd name="connsiteY1" fmla="*/ 2374 h 10300"/>
                <a:gd name="connsiteX2" fmla="*/ 5772 w 12836"/>
                <a:gd name="connsiteY2" fmla="*/ 4190 h 10300"/>
                <a:gd name="connsiteX3" fmla="*/ 8630 w 12836"/>
                <a:gd name="connsiteY3" fmla="*/ 10065 h 10300"/>
                <a:gd name="connsiteX4" fmla="*/ 2122 w 12836"/>
                <a:gd name="connsiteY4" fmla="*/ 10300 h 10300"/>
                <a:gd name="connsiteX5" fmla="*/ 58 w 12836"/>
                <a:gd name="connsiteY5" fmla="*/ 5208 h 10300"/>
                <a:gd name="connsiteX6" fmla="*/ 4344 w 12836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4344 w 12677"/>
                <a:gd name="connsiteY0" fmla="*/ 0 h 10300"/>
                <a:gd name="connsiteX1" fmla="*/ 12677 w 12677"/>
                <a:gd name="connsiteY1" fmla="*/ 2426 h 10300"/>
                <a:gd name="connsiteX2" fmla="*/ 5772 w 12677"/>
                <a:gd name="connsiteY2" fmla="*/ 4190 h 10300"/>
                <a:gd name="connsiteX3" fmla="*/ 8630 w 12677"/>
                <a:gd name="connsiteY3" fmla="*/ 10065 h 10300"/>
                <a:gd name="connsiteX4" fmla="*/ 2122 w 12677"/>
                <a:gd name="connsiteY4" fmla="*/ 10300 h 10300"/>
                <a:gd name="connsiteX5" fmla="*/ 58 w 12677"/>
                <a:gd name="connsiteY5" fmla="*/ 5208 h 10300"/>
                <a:gd name="connsiteX6" fmla="*/ 4344 w 12677"/>
                <a:gd name="connsiteY6" fmla="*/ 0 h 10300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8608 w 12655"/>
                <a:gd name="connsiteY3" fmla="*/ 10143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5750 w 12655"/>
                <a:gd name="connsiteY2" fmla="*/ 4268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3686 w 12655"/>
                <a:gd name="connsiteY2" fmla="*/ 4607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7021 w 12655"/>
                <a:gd name="connsiteY3" fmla="*/ 1000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5592 w 12655"/>
                <a:gd name="connsiteY3" fmla="*/ 10052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3766 w 12655"/>
                <a:gd name="connsiteY0" fmla="*/ 0 h 10378"/>
                <a:gd name="connsiteX1" fmla="*/ 12655 w 12655"/>
                <a:gd name="connsiteY1" fmla="*/ 2504 h 10378"/>
                <a:gd name="connsiteX2" fmla="*/ 4638 w 12655"/>
                <a:gd name="connsiteY2" fmla="*/ 4829 h 10378"/>
                <a:gd name="connsiteX3" fmla="*/ 6148 w 12655"/>
                <a:gd name="connsiteY3" fmla="*/ 10130 h 10378"/>
                <a:gd name="connsiteX4" fmla="*/ 2100 w 12655"/>
                <a:gd name="connsiteY4" fmla="*/ 10378 h 10378"/>
                <a:gd name="connsiteX5" fmla="*/ 36 w 12655"/>
                <a:gd name="connsiteY5" fmla="*/ 5286 h 10378"/>
                <a:gd name="connsiteX6" fmla="*/ 3766 w 12655"/>
                <a:gd name="connsiteY6" fmla="*/ 0 h 10378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4012 w 12663"/>
                <a:gd name="connsiteY0" fmla="*/ 0 h 10469"/>
                <a:gd name="connsiteX1" fmla="*/ 12663 w 12663"/>
                <a:gd name="connsiteY1" fmla="*/ 2595 h 10469"/>
                <a:gd name="connsiteX2" fmla="*/ 4646 w 12663"/>
                <a:gd name="connsiteY2" fmla="*/ 4920 h 10469"/>
                <a:gd name="connsiteX3" fmla="*/ 6156 w 12663"/>
                <a:gd name="connsiteY3" fmla="*/ 10221 h 10469"/>
                <a:gd name="connsiteX4" fmla="*/ 2108 w 12663"/>
                <a:gd name="connsiteY4" fmla="*/ 10469 h 10469"/>
                <a:gd name="connsiteX5" fmla="*/ 44 w 12663"/>
                <a:gd name="connsiteY5" fmla="*/ 5377 h 10469"/>
                <a:gd name="connsiteX6" fmla="*/ 4012 w 12663"/>
                <a:gd name="connsiteY6" fmla="*/ 0 h 10469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4972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521"/>
                <a:gd name="connsiteX1" fmla="*/ 12655 w 12655"/>
                <a:gd name="connsiteY1" fmla="*/ 2647 h 10521"/>
                <a:gd name="connsiteX2" fmla="*/ 4638 w 12655"/>
                <a:gd name="connsiteY2" fmla="*/ 5220 h 10521"/>
                <a:gd name="connsiteX3" fmla="*/ 6148 w 12655"/>
                <a:gd name="connsiteY3" fmla="*/ 10273 h 10521"/>
                <a:gd name="connsiteX4" fmla="*/ 2100 w 12655"/>
                <a:gd name="connsiteY4" fmla="*/ 10521 h 10521"/>
                <a:gd name="connsiteX5" fmla="*/ 36 w 12655"/>
                <a:gd name="connsiteY5" fmla="*/ 5429 h 10521"/>
                <a:gd name="connsiteX6" fmla="*/ 3766 w 12655"/>
                <a:gd name="connsiteY6" fmla="*/ 0 h 10521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990"/>
                <a:gd name="connsiteX1" fmla="*/ 12655 w 12655"/>
                <a:gd name="connsiteY1" fmla="*/ 2647 h 10990"/>
                <a:gd name="connsiteX2" fmla="*/ 4638 w 12655"/>
                <a:gd name="connsiteY2" fmla="*/ 5220 h 10990"/>
                <a:gd name="connsiteX3" fmla="*/ 4719 w 12655"/>
                <a:gd name="connsiteY3" fmla="*/ 10990 h 10990"/>
                <a:gd name="connsiteX4" fmla="*/ 2100 w 12655"/>
                <a:gd name="connsiteY4" fmla="*/ 10521 h 10990"/>
                <a:gd name="connsiteX5" fmla="*/ 36 w 12655"/>
                <a:gd name="connsiteY5" fmla="*/ 5429 h 10990"/>
                <a:gd name="connsiteX6" fmla="*/ 3766 w 12655"/>
                <a:gd name="connsiteY6" fmla="*/ 0 h 10990"/>
                <a:gd name="connsiteX0" fmla="*/ 3766 w 12655"/>
                <a:gd name="connsiteY0" fmla="*/ 0 h 10768"/>
                <a:gd name="connsiteX1" fmla="*/ 12655 w 12655"/>
                <a:gd name="connsiteY1" fmla="*/ 2647 h 10768"/>
                <a:gd name="connsiteX2" fmla="*/ 4638 w 12655"/>
                <a:gd name="connsiteY2" fmla="*/ 5220 h 10768"/>
                <a:gd name="connsiteX3" fmla="*/ 5433 w 12655"/>
                <a:gd name="connsiteY3" fmla="*/ 10768 h 10768"/>
                <a:gd name="connsiteX4" fmla="*/ 2100 w 12655"/>
                <a:gd name="connsiteY4" fmla="*/ 10521 h 10768"/>
                <a:gd name="connsiteX5" fmla="*/ 36 w 12655"/>
                <a:gd name="connsiteY5" fmla="*/ 5429 h 10768"/>
                <a:gd name="connsiteX6" fmla="*/ 3766 w 12655"/>
                <a:gd name="connsiteY6" fmla="*/ 0 h 10768"/>
                <a:gd name="connsiteX0" fmla="*/ 3766 w 12655"/>
                <a:gd name="connsiteY0" fmla="*/ 0 h 10755"/>
                <a:gd name="connsiteX1" fmla="*/ 12655 w 12655"/>
                <a:gd name="connsiteY1" fmla="*/ 2647 h 10755"/>
                <a:gd name="connsiteX2" fmla="*/ 4638 w 12655"/>
                <a:gd name="connsiteY2" fmla="*/ 5220 h 10755"/>
                <a:gd name="connsiteX3" fmla="*/ 6227 w 12655"/>
                <a:gd name="connsiteY3" fmla="*/ 10755 h 10755"/>
                <a:gd name="connsiteX4" fmla="*/ 2100 w 12655"/>
                <a:gd name="connsiteY4" fmla="*/ 10521 h 10755"/>
                <a:gd name="connsiteX5" fmla="*/ 36 w 12655"/>
                <a:gd name="connsiteY5" fmla="*/ 5429 h 10755"/>
                <a:gd name="connsiteX6" fmla="*/ 3766 w 12655"/>
                <a:gd name="connsiteY6" fmla="*/ 0 h 10755"/>
                <a:gd name="connsiteX0" fmla="*/ 3766 w 12936"/>
                <a:gd name="connsiteY0" fmla="*/ 0 h 10755"/>
                <a:gd name="connsiteX1" fmla="*/ 12936 w 12936"/>
                <a:gd name="connsiteY1" fmla="*/ 2611 h 10755"/>
                <a:gd name="connsiteX2" fmla="*/ 4638 w 12936"/>
                <a:gd name="connsiteY2" fmla="*/ 5220 h 10755"/>
                <a:gd name="connsiteX3" fmla="*/ 6227 w 12936"/>
                <a:gd name="connsiteY3" fmla="*/ 10755 h 10755"/>
                <a:gd name="connsiteX4" fmla="*/ 2100 w 12936"/>
                <a:gd name="connsiteY4" fmla="*/ 10521 h 10755"/>
                <a:gd name="connsiteX5" fmla="*/ 36 w 12936"/>
                <a:gd name="connsiteY5" fmla="*/ 5429 h 10755"/>
                <a:gd name="connsiteX6" fmla="*/ 3766 w 12936"/>
                <a:gd name="connsiteY6" fmla="*/ 0 h 10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36" h="10755">
                  <a:moveTo>
                    <a:pt x="3766" y="0"/>
                  </a:moveTo>
                  <a:cubicBezTo>
                    <a:pt x="6439" y="1600"/>
                    <a:pt x="7327" y="1624"/>
                    <a:pt x="12936" y="2611"/>
                  </a:cubicBezTo>
                  <a:cubicBezTo>
                    <a:pt x="9952" y="2976"/>
                    <a:pt x="5756" y="3863"/>
                    <a:pt x="4638" y="5220"/>
                  </a:cubicBezTo>
                  <a:cubicBezTo>
                    <a:pt x="3520" y="6577"/>
                    <a:pt x="7131" y="10664"/>
                    <a:pt x="6227" y="10755"/>
                  </a:cubicBezTo>
                  <a:lnTo>
                    <a:pt x="2100" y="10521"/>
                  </a:lnTo>
                  <a:cubicBezTo>
                    <a:pt x="1179" y="10521"/>
                    <a:pt x="-242" y="7183"/>
                    <a:pt x="36" y="5429"/>
                  </a:cubicBezTo>
                  <a:cubicBezTo>
                    <a:pt x="314" y="3675"/>
                    <a:pt x="2845" y="0"/>
                    <a:pt x="3766" y="0"/>
                  </a:cubicBezTo>
                  <a:close/>
                </a:path>
              </a:pathLst>
            </a:custGeom>
            <a:solidFill>
              <a:srgbClr val="90C9F8"/>
            </a:solidFill>
            <a:ln>
              <a:solidFill>
                <a:srgbClr val="90C9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AA66E7-052F-470C-8E5F-C44306B8DF23}"/>
                </a:ext>
              </a:extLst>
            </p:cNvPr>
            <p:cNvSpPr/>
            <p:nvPr/>
          </p:nvSpPr>
          <p:spPr>
            <a:xfrm>
              <a:off x="-482486" y="6635159"/>
              <a:ext cx="14109525" cy="19408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EED4A902-2ADE-47DB-8B60-BA5C3D4522F0}"/>
                </a:ext>
              </a:extLst>
            </p:cNvPr>
            <p:cNvSpPr/>
            <p:nvPr/>
          </p:nvSpPr>
          <p:spPr>
            <a:xfrm rot="9892048">
              <a:off x="847919" y="3914983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01925C12-256B-459D-BC7B-8875C73079CB}"/>
                </a:ext>
              </a:extLst>
            </p:cNvPr>
            <p:cNvSpPr/>
            <p:nvPr/>
          </p:nvSpPr>
          <p:spPr>
            <a:xfrm rot="11377187" flipH="1">
              <a:off x="-137671" y="394897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4AD043B-A44B-4050-8249-7E7A3438EAD8}"/>
                </a:ext>
              </a:extLst>
            </p:cNvPr>
            <p:cNvSpPr/>
            <p:nvPr/>
          </p:nvSpPr>
          <p:spPr>
            <a:xfrm rot="18838235" flipV="1">
              <a:off x="2137525" y="4056916"/>
              <a:ext cx="457200" cy="457200"/>
            </a:xfrm>
            <a:prstGeom prst="arc">
              <a:avLst>
                <a:gd name="adj1" fmla="val 8803800"/>
                <a:gd name="adj2" fmla="val 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99755A9-A79E-43BE-B04E-1FC3B83FC0D4}"/>
                </a:ext>
              </a:extLst>
            </p:cNvPr>
            <p:cNvSpPr/>
            <p:nvPr/>
          </p:nvSpPr>
          <p:spPr>
            <a:xfrm rot="6400562">
              <a:off x="4890148" y="4537653"/>
              <a:ext cx="914400" cy="914400"/>
            </a:xfrm>
            <a:prstGeom prst="arc">
              <a:avLst>
                <a:gd name="adj1" fmla="val 17732933"/>
                <a:gd name="adj2" fmla="val 0"/>
              </a:avLst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0B6D7EC-905C-4F25-B5BD-0D29DD6D9225}"/>
                </a:ext>
              </a:extLst>
            </p:cNvPr>
            <p:cNvCxnSpPr>
              <a:cxnSpLocks/>
            </p:cNvCxnSpPr>
            <p:nvPr/>
          </p:nvCxnSpPr>
          <p:spPr>
            <a:xfrm>
              <a:off x="8674740" y="4587208"/>
              <a:ext cx="0" cy="5486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4CAE96-665D-471A-93B1-15DE573E4890}"/>
                    </a:ext>
                  </a:extLst>
                </p14:cNvPr>
                <p14:cNvContentPartPr/>
                <p14:nvPr/>
              </p14:nvContentPartPr>
              <p14:xfrm>
                <a:off x="4064168" y="2479974"/>
                <a:ext cx="379487" cy="429241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4CAE96-665D-471A-93B1-15DE573E48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58041" y="2473857"/>
                  <a:ext cx="391740" cy="44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E1C5F3-7C13-4E30-AFFE-338923B09094}"/>
                    </a:ext>
                  </a:extLst>
                </p14:cNvPr>
                <p14:cNvContentPartPr/>
                <p14:nvPr/>
              </p14:nvContentPartPr>
              <p14:xfrm flipH="1">
                <a:off x="3552826" y="1800711"/>
                <a:ext cx="471640" cy="429241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E1C5F3-7C13-4E30-AFFE-338923B090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3546710" y="1794584"/>
                  <a:ext cx="483872" cy="441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8E4767-FD6F-47F4-BE14-E696177CB996}"/>
                    </a:ext>
                  </a:extLst>
                </p14:cNvPr>
                <p14:cNvContentPartPr/>
                <p14:nvPr/>
              </p14:nvContentPartPr>
              <p14:xfrm>
                <a:off x="7605171" y="1905291"/>
                <a:ext cx="379487" cy="42924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8E4767-FD6F-47F4-BE14-E696177CB9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99050" y="1899174"/>
                  <a:ext cx="391729" cy="44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836FEC-7BC1-43A5-990A-1BE12FF634BA}"/>
                    </a:ext>
                  </a:extLst>
                </p14:cNvPr>
                <p14:cNvContentPartPr/>
                <p14:nvPr/>
              </p14:nvContentPartPr>
              <p14:xfrm>
                <a:off x="2868228" y="2694594"/>
                <a:ext cx="379487" cy="429241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836FEC-7BC1-43A5-990A-1BE12FF634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62101" y="2688477"/>
                  <a:ext cx="391740" cy="44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A8824D-9BEC-4F38-AA8A-8A43CE9D734B}"/>
                    </a:ext>
                  </a:extLst>
                </p14:cNvPr>
                <p14:cNvContentPartPr/>
                <p14:nvPr/>
              </p14:nvContentPartPr>
              <p14:xfrm>
                <a:off x="7369730" y="1348162"/>
                <a:ext cx="379487" cy="42924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A8824D-9BEC-4F38-AA8A-8A43CE9D73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63603" y="1342045"/>
                  <a:ext cx="391740" cy="44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83C7F4-F9EA-4F60-B845-3A82061D8FF2}"/>
                    </a:ext>
                  </a:extLst>
                </p14:cNvPr>
                <p14:cNvContentPartPr/>
                <p14:nvPr/>
              </p14:nvContentPartPr>
              <p14:xfrm>
                <a:off x="2295598" y="3493581"/>
                <a:ext cx="379487" cy="429241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83C7F4-F9EA-4F60-B845-3A82061D8F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9471" y="3487464"/>
                  <a:ext cx="391740" cy="441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E402F97-1BEE-4D70-AADA-AD95F1EA68DF}"/>
                    </a:ext>
                  </a:extLst>
                </p14:cNvPr>
                <p14:cNvContentPartPr/>
                <p14:nvPr/>
              </p14:nvContentPartPr>
              <p14:xfrm flipH="1">
                <a:off x="1733446" y="2808676"/>
                <a:ext cx="471640" cy="429241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E402F97-1BEE-4D70-AADA-AD95F1EA68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727330" y="2802549"/>
                  <a:ext cx="483872" cy="44149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9BE352E4-583F-40B3-AA4B-47FBB7A71F29}"/>
                </a:ext>
              </a:extLst>
            </p:cNvPr>
            <p:cNvSpPr/>
            <p:nvPr/>
          </p:nvSpPr>
          <p:spPr>
            <a:xfrm rot="13097745" flipV="1">
              <a:off x="4360412" y="4122313"/>
              <a:ext cx="2193702" cy="1426636"/>
            </a:xfrm>
            <a:prstGeom prst="arc">
              <a:avLst>
                <a:gd name="adj1" fmla="val 13405838"/>
                <a:gd name="adj2" fmla="val 20794596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EDD6774-7FF4-4C3D-8AEF-ED7916C02FD9}"/>
                </a:ext>
              </a:extLst>
            </p:cNvPr>
            <p:cNvSpPr/>
            <p:nvPr/>
          </p:nvSpPr>
          <p:spPr>
            <a:xfrm rot="354423" flipV="1">
              <a:off x="3990595" y="1293246"/>
              <a:ext cx="1946071" cy="392576"/>
            </a:xfrm>
            <a:prstGeom prst="arc">
              <a:avLst>
                <a:gd name="adj1" fmla="val 10521393"/>
                <a:gd name="adj2" fmla="val 1967582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8DD69F-004B-458F-936C-9E32887FF4C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1881286" y="3810067"/>
              <a:ext cx="430216" cy="11275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79024BA-1B18-449F-89BB-16B3CA59692D}"/>
                </a:ext>
              </a:extLst>
            </p:cNvPr>
            <p:cNvSpPr/>
            <p:nvPr/>
          </p:nvSpPr>
          <p:spPr>
            <a:xfrm>
              <a:off x="12098490" y="68531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Fish">
              <a:extLst>
                <a:ext uri="{FF2B5EF4-FFF2-40B4-BE49-F238E27FC236}">
                  <a16:creationId xmlns:a16="http://schemas.microsoft.com/office/drawing/2014/main" id="{F52AB0B9-766E-46D1-91D7-E88EFB98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62925" y="5213808"/>
              <a:ext cx="653264" cy="653264"/>
            </a:xfrm>
            <a:prstGeom prst="rect">
              <a:avLst/>
            </a:prstGeom>
          </p:spPr>
        </p:pic>
        <p:pic>
          <p:nvPicPr>
            <p:cNvPr id="35" name="Graphic 34" descr="Barn">
              <a:extLst>
                <a:ext uri="{FF2B5EF4-FFF2-40B4-BE49-F238E27FC236}">
                  <a16:creationId xmlns:a16="http://schemas.microsoft.com/office/drawing/2014/main" id="{23D546E1-D006-47AB-8E9C-AE65DB154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8715" y="1348162"/>
              <a:ext cx="857348" cy="857348"/>
            </a:xfrm>
            <a:prstGeom prst="rect">
              <a:avLst/>
            </a:prstGeom>
          </p:spPr>
        </p:pic>
        <p:pic>
          <p:nvPicPr>
            <p:cNvPr id="36" name="Graphic 35" descr="City">
              <a:extLst>
                <a:ext uri="{FF2B5EF4-FFF2-40B4-BE49-F238E27FC236}">
                  <a16:creationId xmlns:a16="http://schemas.microsoft.com/office/drawing/2014/main" id="{16256E15-C302-4C80-8D27-C217CC68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202241" y="83516"/>
              <a:ext cx="1435675" cy="1435675"/>
            </a:xfrm>
            <a:prstGeom prst="rect">
              <a:avLst/>
            </a:prstGeom>
          </p:spPr>
        </p:pic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D980C99-27EC-462A-A302-A9F258B6D36A}"/>
                </a:ext>
              </a:extLst>
            </p:cNvPr>
            <p:cNvSpPr/>
            <p:nvPr/>
          </p:nvSpPr>
          <p:spPr>
            <a:xfrm>
              <a:off x="-80924" y="4905104"/>
              <a:ext cx="4784594" cy="730489"/>
            </a:xfrm>
            <a:custGeom>
              <a:avLst/>
              <a:gdLst>
                <a:gd name="connsiteX0" fmla="*/ 0 w 4396902"/>
                <a:gd name="connsiteY0" fmla="*/ 554477 h 734438"/>
                <a:gd name="connsiteX1" fmla="*/ 34046 w 4396902"/>
                <a:gd name="connsiteY1" fmla="*/ 559340 h 734438"/>
                <a:gd name="connsiteX2" fmla="*/ 53502 w 4396902"/>
                <a:gd name="connsiteY2" fmla="*/ 564204 h 734438"/>
                <a:gd name="connsiteX3" fmla="*/ 179961 w 4396902"/>
                <a:gd name="connsiteY3" fmla="*/ 569068 h 734438"/>
                <a:gd name="connsiteX4" fmla="*/ 194553 w 4396902"/>
                <a:gd name="connsiteY4" fmla="*/ 573932 h 734438"/>
                <a:gd name="connsiteX5" fmla="*/ 243191 w 4396902"/>
                <a:gd name="connsiteY5" fmla="*/ 583660 h 734438"/>
                <a:gd name="connsiteX6" fmla="*/ 257783 w 4396902"/>
                <a:gd name="connsiteY6" fmla="*/ 588523 h 734438"/>
                <a:gd name="connsiteX7" fmla="*/ 291829 w 4396902"/>
                <a:gd name="connsiteY7" fmla="*/ 593387 h 734438"/>
                <a:gd name="connsiteX8" fmla="*/ 564204 w 4396902"/>
                <a:gd name="connsiteY8" fmla="*/ 598251 h 734438"/>
                <a:gd name="connsiteX9" fmla="*/ 578795 w 4396902"/>
                <a:gd name="connsiteY9" fmla="*/ 603115 h 734438"/>
                <a:gd name="connsiteX10" fmla="*/ 666344 w 4396902"/>
                <a:gd name="connsiteY10" fmla="*/ 612843 h 734438"/>
                <a:gd name="connsiteX11" fmla="*/ 758757 w 4396902"/>
                <a:gd name="connsiteY11" fmla="*/ 617706 h 734438"/>
                <a:gd name="connsiteX12" fmla="*/ 914400 w 4396902"/>
                <a:gd name="connsiteY12" fmla="*/ 627434 h 734438"/>
                <a:gd name="connsiteX13" fmla="*/ 948446 w 4396902"/>
                <a:gd name="connsiteY13" fmla="*/ 632298 h 734438"/>
                <a:gd name="connsiteX14" fmla="*/ 1108953 w 4396902"/>
                <a:gd name="connsiteY14" fmla="*/ 642026 h 734438"/>
                <a:gd name="connsiteX15" fmla="*/ 1138136 w 4396902"/>
                <a:gd name="connsiteY15" fmla="*/ 651753 h 734438"/>
                <a:gd name="connsiteX16" fmla="*/ 1201366 w 4396902"/>
                <a:gd name="connsiteY16" fmla="*/ 666345 h 734438"/>
                <a:gd name="connsiteX17" fmla="*/ 1386191 w 4396902"/>
                <a:gd name="connsiteY17" fmla="*/ 671209 h 734438"/>
                <a:gd name="connsiteX18" fmla="*/ 1405646 w 4396902"/>
                <a:gd name="connsiteY18" fmla="*/ 676072 h 734438"/>
                <a:gd name="connsiteX19" fmla="*/ 1439693 w 4396902"/>
                <a:gd name="connsiteY19" fmla="*/ 685800 h 734438"/>
                <a:gd name="connsiteX20" fmla="*/ 1566153 w 4396902"/>
                <a:gd name="connsiteY20" fmla="*/ 690664 h 734438"/>
                <a:gd name="connsiteX21" fmla="*/ 1643974 w 4396902"/>
                <a:gd name="connsiteY21" fmla="*/ 700392 h 734438"/>
                <a:gd name="connsiteX22" fmla="*/ 1921212 w 4396902"/>
                <a:gd name="connsiteY22" fmla="*/ 705255 h 734438"/>
                <a:gd name="connsiteX23" fmla="*/ 1964987 w 4396902"/>
                <a:gd name="connsiteY23" fmla="*/ 714983 h 734438"/>
                <a:gd name="connsiteX24" fmla="*/ 2232497 w 4396902"/>
                <a:gd name="connsiteY24" fmla="*/ 719847 h 734438"/>
                <a:gd name="connsiteX25" fmla="*/ 2251953 w 4396902"/>
                <a:gd name="connsiteY25" fmla="*/ 724711 h 734438"/>
                <a:gd name="connsiteX26" fmla="*/ 2456234 w 4396902"/>
                <a:gd name="connsiteY26" fmla="*/ 734438 h 734438"/>
                <a:gd name="connsiteX27" fmla="*/ 2655651 w 4396902"/>
                <a:gd name="connsiteY27" fmla="*/ 729575 h 734438"/>
                <a:gd name="connsiteX28" fmla="*/ 2689697 w 4396902"/>
                <a:gd name="connsiteY28" fmla="*/ 724711 h 734438"/>
                <a:gd name="connsiteX29" fmla="*/ 2714017 w 4396902"/>
                <a:gd name="connsiteY29" fmla="*/ 719847 h 734438"/>
                <a:gd name="connsiteX30" fmla="*/ 2859932 w 4396902"/>
                <a:gd name="connsiteY30" fmla="*/ 714983 h 734438"/>
                <a:gd name="connsiteX31" fmla="*/ 2898842 w 4396902"/>
                <a:gd name="connsiteY31" fmla="*/ 710119 h 734438"/>
                <a:gd name="connsiteX32" fmla="*/ 2942617 w 4396902"/>
                <a:gd name="connsiteY32" fmla="*/ 695528 h 734438"/>
                <a:gd name="connsiteX33" fmla="*/ 2962072 w 4396902"/>
                <a:gd name="connsiteY33" fmla="*/ 690664 h 734438"/>
                <a:gd name="connsiteX34" fmla="*/ 3035029 w 4396902"/>
                <a:gd name="connsiteY34" fmla="*/ 685800 h 734438"/>
                <a:gd name="connsiteX35" fmla="*/ 3069076 w 4396902"/>
                <a:gd name="connsiteY35" fmla="*/ 676072 h 734438"/>
                <a:gd name="connsiteX36" fmla="*/ 3103123 w 4396902"/>
                <a:gd name="connsiteY36" fmla="*/ 671209 h 734438"/>
                <a:gd name="connsiteX37" fmla="*/ 3132306 w 4396902"/>
                <a:gd name="connsiteY37" fmla="*/ 661481 h 734438"/>
                <a:gd name="connsiteX38" fmla="*/ 3180944 w 4396902"/>
                <a:gd name="connsiteY38" fmla="*/ 651753 h 734438"/>
                <a:gd name="connsiteX39" fmla="*/ 3224719 w 4396902"/>
                <a:gd name="connsiteY39" fmla="*/ 637162 h 734438"/>
                <a:gd name="connsiteX40" fmla="*/ 3239310 w 4396902"/>
                <a:gd name="connsiteY40" fmla="*/ 632298 h 734438"/>
                <a:gd name="connsiteX41" fmla="*/ 3258766 w 4396902"/>
                <a:gd name="connsiteY41" fmla="*/ 627434 h 734438"/>
                <a:gd name="connsiteX42" fmla="*/ 3273357 w 4396902"/>
                <a:gd name="connsiteY42" fmla="*/ 622570 h 734438"/>
                <a:gd name="connsiteX43" fmla="*/ 3297676 w 4396902"/>
                <a:gd name="connsiteY43" fmla="*/ 617706 h 734438"/>
                <a:gd name="connsiteX44" fmla="*/ 3326859 w 4396902"/>
                <a:gd name="connsiteY44" fmla="*/ 607979 h 734438"/>
                <a:gd name="connsiteX45" fmla="*/ 3356042 w 4396902"/>
                <a:gd name="connsiteY45" fmla="*/ 598251 h 734438"/>
                <a:gd name="connsiteX46" fmla="*/ 3370634 w 4396902"/>
                <a:gd name="connsiteY46" fmla="*/ 593387 h 734438"/>
                <a:gd name="connsiteX47" fmla="*/ 3409544 w 4396902"/>
                <a:gd name="connsiteY47" fmla="*/ 583660 h 734438"/>
                <a:gd name="connsiteX48" fmla="*/ 3458183 w 4396902"/>
                <a:gd name="connsiteY48" fmla="*/ 573932 h 734438"/>
                <a:gd name="connsiteX49" fmla="*/ 3501957 w 4396902"/>
                <a:gd name="connsiteY49" fmla="*/ 559340 h 734438"/>
                <a:gd name="connsiteX50" fmla="*/ 3516549 w 4396902"/>
                <a:gd name="connsiteY50" fmla="*/ 554477 h 734438"/>
                <a:gd name="connsiteX51" fmla="*/ 3560323 w 4396902"/>
                <a:gd name="connsiteY51" fmla="*/ 535021 h 734438"/>
                <a:gd name="connsiteX52" fmla="*/ 3574914 w 4396902"/>
                <a:gd name="connsiteY52" fmla="*/ 530157 h 734438"/>
                <a:gd name="connsiteX53" fmla="*/ 3589506 w 4396902"/>
                <a:gd name="connsiteY53" fmla="*/ 525294 h 734438"/>
                <a:gd name="connsiteX54" fmla="*/ 3604097 w 4396902"/>
                <a:gd name="connsiteY54" fmla="*/ 515566 h 734438"/>
                <a:gd name="connsiteX55" fmla="*/ 3633280 w 4396902"/>
                <a:gd name="connsiteY55" fmla="*/ 505838 h 734438"/>
                <a:gd name="connsiteX56" fmla="*/ 3662463 w 4396902"/>
                <a:gd name="connsiteY56" fmla="*/ 491247 h 734438"/>
                <a:gd name="connsiteX57" fmla="*/ 3691646 w 4396902"/>
                <a:gd name="connsiteY57" fmla="*/ 476655 h 734438"/>
                <a:gd name="connsiteX58" fmla="*/ 3740285 w 4396902"/>
                <a:gd name="connsiteY58" fmla="*/ 462064 h 734438"/>
                <a:gd name="connsiteX59" fmla="*/ 3754876 w 4396902"/>
                <a:gd name="connsiteY59" fmla="*/ 457200 h 734438"/>
                <a:gd name="connsiteX60" fmla="*/ 3769468 w 4396902"/>
                <a:gd name="connsiteY60" fmla="*/ 452336 h 734438"/>
                <a:gd name="connsiteX61" fmla="*/ 3784059 w 4396902"/>
                <a:gd name="connsiteY61" fmla="*/ 442609 h 734438"/>
                <a:gd name="connsiteX62" fmla="*/ 3813242 w 4396902"/>
                <a:gd name="connsiteY62" fmla="*/ 432881 h 734438"/>
                <a:gd name="connsiteX63" fmla="*/ 3842425 w 4396902"/>
                <a:gd name="connsiteY63" fmla="*/ 413426 h 734438"/>
                <a:gd name="connsiteX64" fmla="*/ 3857017 w 4396902"/>
                <a:gd name="connsiteY64" fmla="*/ 403698 h 734438"/>
                <a:gd name="connsiteX65" fmla="*/ 3871608 w 4396902"/>
                <a:gd name="connsiteY65" fmla="*/ 398834 h 734438"/>
                <a:gd name="connsiteX66" fmla="*/ 3900791 w 4396902"/>
                <a:gd name="connsiteY66" fmla="*/ 384243 h 734438"/>
                <a:gd name="connsiteX67" fmla="*/ 3944566 w 4396902"/>
                <a:gd name="connsiteY67" fmla="*/ 355060 h 734438"/>
                <a:gd name="connsiteX68" fmla="*/ 3959157 w 4396902"/>
                <a:gd name="connsiteY68" fmla="*/ 345332 h 734438"/>
                <a:gd name="connsiteX69" fmla="*/ 3988340 w 4396902"/>
                <a:gd name="connsiteY69" fmla="*/ 335604 h 734438"/>
                <a:gd name="connsiteX70" fmla="*/ 4017523 w 4396902"/>
                <a:gd name="connsiteY70" fmla="*/ 321013 h 734438"/>
                <a:gd name="connsiteX71" fmla="*/ 4032114 w 4396902"/>
                <a:gd name="connsiteY71" fmla="*/ 306421 h 734438"/>
                <a:gd name="connsiteX72" fmla="*/ 4061297 w 4396902"/>
                <a:gd name="connsiteY72" fmla="*/ 286966 h 734438"/>
                <a:gd name="connsiteX73" fmla="*/ 4090480 w 4396902"/>
                <a:gd name="connsiteY73" fmla="*/ 267511 h 734438"/>
                <a:gd name="connsiteX74" fmla="*/ 4119663 w 4396902"/>
                <a:gd name="connsiteY74" fmla="*/ 248055 h 734438"/>
                <a:gd name="connsiteX75" fmla="*/ 4134255 w 4396902"/>
                <a:gd name="connsiteY75" fmla="*/ 238328 h 734438"/>
                <a:gd name="connsiteX76" fmla="*/ 4158574 w 4396902"/>
                <a:gd name="connsiteY76" fmla="*/ 218872 h 734438"/>
                <a:gd name="connsiteX77" fmla="*/ 4168302 w 4396902"/>
                <a:gd name="connsiteY77" fmla="*/ 204281 h 734438"/>
                <a:gd name="connsiteX78" fmla="*/ 4197485 w 4396902"/>
                <a:gd name="connsiteY78" fmla="*/ 189689 h 734438"/>
                <a:gd name="connsiteX79" fmla="*/ 4212076 w 4396902"/>
                <a:gd name="connsiteY79" fmla="*/ 175098 h 734438"/>
                <a:gd name="connsiteX80" fmla="*/ 4241259 w 4396902"/>
                <a:gd name="connsiteY80" fmla="*/ 155643 h 734438"/>
                <a:gd name="connsiteX81" fmla="*/ 4250987 w 4396902"/>
                <a:gd name="connsiteY81" fmla="*/ 141051 h 734438"/>
                <a:gd name="connsiteX82" fmla="*/ 4275306 w 4396902"/>
                <a:gd name="connsiteY82" fmla="*/ 97277 h 734438"/>
                <a:gd name="connsiteX83" fmla="*/ 4304489 w 4396902"/>
                <a:gd name="connsiteY83" fmla="*/ 82685 h 734438"/>
                <a:gd name="connsiteX84" fmla="*/ 4333672 w 4396902"/>
                <a:gd name="connsiteY84" fmla="*/ 63230 h 734438"/>
                <a:gd name="connsiteX85" fmla="*/ 4343400 w 4396902"/>
                <a:gd name="connsiteY85" fmla="*/ 48638 h 734438"/>
                <a:gd name="connsiteX86" fmla="*/ 4372583 w 4396902"/>
                <a:gd name="connsiteY86" fmla="*/ 29183 h 734438"/>
                <a:gd name="connsiteX87" fmla="*/ 4382310 w 4396902"/>
                <a:gd name="connsiteY87" fmla="*/ 14592 h 734438"/>
                <a:gd name="connsiteX88" fmla="*/ 4396902 w 4396902"/>
                <a:gd name="connsiteY88" fmla="*/ 0 h 73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396902" h="734438">
                  <a:moveTo>
                    <a:pt x="0" y="554477"/>
                  </a:moveTo>
                  <a:cubicBezTo>
                    <a:pt x="11349" y="556098"/>
                    <a:pt x="22767" y="557289"/>
                    <a:pt x="34046" y="559340"/>
                  </a:cubicBezTo>
                  <a:cubicBezTo>
                    <a:pt x="40623" y="560536"/>
                    <a:pt x="46832" y="563759"/>
                    <a:pt x="53502" y="564204"/>
                  </a:cubicBezTo>
                  <a:cubicBezTo>
                    <a:pt x="95593" y="567010"/>
                    <a:pt x="137808" y="567447"/>
                    <a:pt x="179961" y="569068"/>
                  </a:cubicBezTo>
                  <a:cubicBezTo>
                    <a:pt x="184825" y="570689"/>
                    <a:pt x="189557" y="572779"/>
                    <a:pt x="194553" y="573932"/>
                  </a:cubicBezTo>
                  <a:cubicBezTo>
                    <a:pt x="210663" y="577650"/>
                    <a:pt x="227505" y="578433"/>
                    <a:pt x="243191" y="583660"/>
                  </a:cubicBezTo>
                  <a:cubicBezTo>
                    <a:pt x="248055" y="585281"/>
                    <a:pt x="252756" y="587518"/>
                    <a:pt x="257783" y="588523"/>
                  </a:cubicBezTo>
                  <a:cubicBezTo>
                    <a:pt x="269024" y="590771"/>
                    <a:pt x="280371" y="593023"/>
                    <a:pt x="291829" y="593387"/>
                  </a:cubicBezTo>
                  <a:cubicBezTo>
                    <a:pt x="382589" y="596268"/>
                    <a:pt x="473412" y="596630"/>
                    <a:pt x="564204" y="598251"/>
                  </a:cubicBezTo>
                  <a:cubicBezTo>
                    <a:pt x="569068" y="599872"/>
                    <a:pt x="573821" y="601872"/>
                    <a:pt x="578795" y="603115"/>
                  </a:cubicBezTo>
                  <a:cubicBezTo>
                    <a:pt x="609679" y="610836"/>
                    <a:pt x="631089" y="610640"/>
                    <a:pt x="666344" y="612843"/>
                  </a:cubicBezTo>
                  <a:lnTo>
                    <a:pt x="758757" y="617706"/>
                  </a:lnTo>
                  <a:cubicBezTo>
                    <a:pt x="819188" y="637850"/>
                    <a:pt x="757135" y="618697"/>
                    <a:pt x="914400" y="627434"/>
                  </a:cubicBezTo>
                  <a:cubicBezTo>
                    <a:pt x="925846" y="628070"/>
                    <a:pt x="937097" y="630677"/>
                    <a:pt x="948446" y="632298"/>
                  </a:cubicBezTo>
                  <a:cubicBezTo>
                    <a:pt x="1012388" y="653612"/>
                    <a:pt x="927709" y="626923"/>
                    <a:pt x="1108953" y="642026"/>
                  </a:cubicBezTo>
                  <a:cubicBezTo>
                    <a:pt x="1119171" y="642878"/>
                    <a:pt x="1128408" y="648511"/>
                    <a:pt x="1138136" y="651753"/>
                  </a:cubicBezTo>
                  <a:cubicBezTo>
                    <a:pt x="1159001" y="658708"/>
                    <a:pt x="1178051" y="665731"/>
                    <a:pt x="1201366" y="666345"/>
                  </a:cubicBezTo>
                  <a:lnTo>
                    <a:pt x="1386191" y="671209"/>
                  </a:lnTo>
                  <a:cubicBezTo>
                    <a:pt x="1392676" y="672830"/>
                    <a:pt x="1399219" y="674236"/>
                    <a:pt x="1405646" y="676072"/>
                  </a:cubicBezTo>
                  <a:cubicBezTo>
                    <a:pt x="1415448" y="678872"/>
                    <a:pt x="1429777" y="685139"/>
                    <a:pt x="1439693" y="685800"/>
                  </a:cubicBezTo>
                  <a:cubicBezTo>
                    <a:pt x="1481784" y="688606"/>
                    <a:pt x="1524000" y="689043"/>
                    <a:pt x="1566153" y="690664"/>
                  </a:cubicBezTo>
                  <a:cubicBezTo>
                    <a:pt x="1583804" y="693186"/>
                    <a:pt x="1628415" y="699921"/>
                    <a:pt x="1643974" y="700392"/>
                  </a:cubicBezTo>
                  <a:cubicBezTo>
                    <a:pt x="1736358" y="703191"/>
                    <a:pt x="1828799" y="703634"/>
                    <a:pt x="1921212" y="705255"/>
                  </a:cubicBezTo>
                  <a:cubicBezTo>
                    <a:pt x="1929483" y="707323"/>
                    <a:pt x="1957863" y="714746"/>
                    <a:pt x="1964987" y="714983"/>
                  </a:cubicBezTo>
                  <a:cubicBezTo>
                    <a:pt x="2054122" y="717954"/>
                    <a:pt x="2143327" y="718226"/>
                    <a:pt x="2232497" y="719847"/>
                  </a:cubicBezTo>
                  <a:cubicBezTo>
                    <a:pt x="2238982" y="721468"/>
                    <a:pt x="2245275" y="724400"/>
                    <a:pt x="2251953" y="724711"/>
                  </a:cubicBezTo>
                  <a:cubicBezTo>
                    <a:pt x="2460947" y="734432"/>
                    <a:pt x="2380487" y="709194"/>
                    <a:pt x="2456234" y="734438"/>
                  </a:cubicBezTo>
                  <a:lnTo>
                    <a:pt x="2655651" y="729575"/>
                  </a:lnTo>
                  <a:cubicBezTo>
                    <a:pt x="2667105" y="729098"/>
                    <a:pt x="2678389" y="726596"/>
                    <a:pt x="2689697" y="724711"/>
                  </a:cubicBezTo>
                  <a:cubicBezTo>
                    <a:pt x="2697852" y="723352"/>
                    <a:pt x="2705763" y="720319"/>
                    <a:pt x="2714017" y="719847"/>
                  </a:cubicBezTo>
                  <a:cubicBezTo>
                    <a:pt x="2762603" y="717071"/>
                    <a:pt x="2811294" y="716604"/>
                    <a:pt x="2859932" y="714983"/>
                  </a:cubicBezTo>
                  <a:cubicBezTo>
                    <a:pt x="2872902" y="713362"/>
                    <a:pt x="2886061" y="712858"/>
                    <a:pt x="2898842" y="710119"/>
                  </a:cubicBezTo>
                  <a:cubicBezTo>
                    <a:pt x="2932885" y="702824"/>
                    <a:pt x="2918299" y="701608"/>
                    <a:pt x="2942617" y="695528"/>
                  </a:cubicBezTo>
                  <a:cubicBezTo>
                    <a:pt x="2949102" y="693907"/>
                    <a:pt x="2955424" y="691364"/>
                    <a:pt x="2962072" y="690664"/>
                  </a:cubicBezTo>
                  <a:cubicBezTo>
                    <a:pt x="2986311" y="688112"/>
                    <a:pt x="3010710" y="687421"/>
                    <a:pt x="3035029" y="685800"/>
                  </a:cubicBezTo>
                  <a:cubicBezTo>
                    <a:pt x="3047528" y="681634"/>
                    <a:pt x="3055643" y="678514"/>
                    <a:pt x="3069076" y="676072"/>
                  </a:cubicBezTo>
                  <a:cubicBezTo>
                    <a:pt x="3080355" y="674021"/>
                    <a:pt x="3091774" y="672830"/>
                    <a:pt x="3103123" y="671209"/>
                  </a:cubicBezTo>
                  <a:cubicBezTo>
                    <a:pt x="3112851" y="667966"/>
                    <a:pt x="3122192" y="663167"/>
                    <a:pt x="3132306" y="661481"/>
                  </a:cubicBezTo>
                  <a:cubicBezTo>
                    <a:pt x="3152031" y="658193"/>
                    <a:pt x="3162802" y="657196"/>
                    <a:pt x="3180944" y="651753"/>
                  </a:cubicBezTo>
                  <a:cubicBezTo>
                    <a:pt x="3180962" y="651748"/>
                    <a:pt x="3217414" y="639597"/>
                    <a:pt x="3224719" y="637162"/>
                  </a:cubicBezTo>
                  <a:cubicBezTo>
                    <a:pt x="3229583" y="635541"/>
                    <a:pt x="3234336" y="633541"/>
                    <a:pt x="3239310" y="632298"/>
                  </a:cubicBezTo>
                  <a:cubicBezTo>
                    <a:pt x="3245795" y="630677"/>
                    <a:pt x="3252338" y="629271"/>
                    <a:pt x="3258766" y="627434"/>
                  </a:cubicBezTo>
                  <a:cubicBezTo>
                    <a:pt x="3263696" y="626026"/>
                    <a:pt x="3268383" y="623813"/>
                    <a:pt x="3273357" y="622570"/>
                  </a:cubicBezTo>
                  <a:cubicBezTo>
                    <a:pt x="3281377" y="620565"/>
                    <a:pt x="3289700" y="619881"/>
                    <a:pt x="3297676" y="617706"/>
                  </a:cubicBezTo>
                  <a:cubicBezTo>
                    <a:pt x="3307569" y="615008"/>
                    <a:pt x="3317131" y="611221"/>
                    <a:pt x="3326859" y="607979"/>
                  </a:cubicBezTo>
                  <a:lnTo>
                    <a:pt x="3356042" y="598251"/>
                  </a:lnTo>
                  <a:cubicBezTo>
                    <a:pt x="3360906" y="596630"/>
                    <a:pt x="3365660" y="594630"/>
                    <a:pt x="3370634" y="593387"/>
                  </a:cubicBezTo>
                  <a:cubicBezTo>
                    <a:pt x="3383604" y="590145"/>
                    <a:pt x="3396435" y="586282"/>
                    <a:pt x="3409544" y="583660"/>
                  </a:cubicBezTo>
                  <a:cubicBezTo>
                    <a:pt x="3425757" y="580417"/>
                    <a:pt x="3442497" y="579161"/>
                    <a:pt x="3458183" y="573932"/>
                  </a:cubicBezTo>
                  <a:lnTo>
                    <a:pt x="3501957" y="559340"/>
                  </a:lnTo>
                  <a:lnTo>
                    <a:pt x="3516549" y="554477"/>
                  </a:lnTo>
                  <a:cubicBezTo>
                    <a:pt x="3539672" y="539061"/>
                    <a:pt x="3525594" y="546598"/>
                    <a:pt x="3560323" y="535021"/>
                  </a:cubicBezTo>
                  <a:lnTo>
                    <a:pt x="3574914" y="530157"/>
                  </a:lnTo>
                  <a:lnTo>
                    <a:pt x="3589506" y="525294"/>
                  </a:lnTo>
                  <a:cubicBezTo>
                    <a:pt x="3594370" y="522051"/>
                    <a:pt x="3598755" y="517940"/>
                    <a:pt x="3604097" y="515566"/>
                  </a:cubicBezTo>
                  <a:cubicBezTo>
                    <a:pt x="3613467" y="511401"/>
                    <a:pt x="3624748" y="511525"/>
                    <a:pt x="3633280" y="505838"/>
                  </a:cubicBezTo>
                  <a:cubicBezTo>
                    <a:pt x="3675109" y="477955"/>
                    <a:pt x="3622180" y="511389"/>
                    <a:pt x="3662463" y="491247"/>
                  </a:cubicBezTo>
                  <a:cubicBezTo>
                    <a:pt x="3690878" y="477039"/>
                    <a:pt x="3663128" y="484802"/>
                    <a:pt x="3691646" y="476655"/>
                  </a:cubicBezTo>
                  <a:cubicBezTo>
                    <a:pt x="3743103" y="461954"/>
                    <a:pt x="3670933" y="485182"/>
                    <a:pt x="3740285" y="462064"/>
                  </a:cubicBezTo>
                  <a:lnTo>
                    <a:pt x="3754876" y="457200"/>
                  </a:lnTo>
                  <a:cubicBezTo>
                    <a:pt x="3759740" y="455579"/>
                    <a:pt x="3765202" y="455180"/>
                    <a:pt x="3769468" y="452336"/>
                  </a:cubicBezTo>
                  <a:cubicBezTo>
                    <a:pt x="3774332" y="449094"/>
                    <a:pt x="3778717" y="444983"/>
                    <a:pt x="3784059" y="442609"/>
                  </a:cubicBezTo>
                  <a:cubicBezTo>
                    <a:pt x="3793429" y="438445"/>
                    <a:pt x="3804710" y="438569"/>
                    <a:pt x="3813242" y="432881"/>
                  </a:cubicBezTo>
                  <a:lnTo>
                    <a:pt x="3842425" y="413426"/>
                  </a:lnTo>
                  <a:cubicBezTo>
                    <a:pt x="3847289" y="410183"/>
                    <a:pt x="3851471" y="405547"/>
                    <a:pt x="3857017" y="403698"/>
                  </a:cubicBezTo>
                  <a:cubicBezTo>
                    <a:pt x="3861881" y="402077"/>
                    <a:pt x="3867022" y="401127"/>
                    <a:pt x="3871608" y="398834"/>
                  </a:cubicBezTo>
                  <a:cubicBezTo>
                    <a:pt x="3909314" y="379980"/>
                    <a:pt x="3864124" y="396464"/>
                    <a:pt x="3900791" y="384243"/>
                  </a:cubicBezTo>
                  <a:lnTo>
                    <a:pt x="3944566" y="355060"/>
                  </a:lnTo>
                  <a:cubicBezTo>
                    <a:pt x="3949430" y="351818"/>
                    <a:pt x="3953611" y="347181"/>
                    <a:pt x="3959157" y="345332"/>
                  </a:cubicBezTo>
                  <a:cubicBezTo>
                    <a:pt x="3968885" y="342089"/>
                    <a:pt x="3979808" y="341291"/>
                    <a:pt x="3988340" y="335604"/>
                  </a:cubicBezTo>
                  <a:cubicBezTo>
                    <a:pt x="4007198" y="323033"/>
                    <a:pt x="3997386" y="327726"/>
                    <a:pt x="4017523" y="321013"/>
                  </a:cubicBezTo>
                  <a:cubicBezTo>
                    <a:pt x="4022387" y="316149"/>
                    <a:pt x="4026684" y="310644"/>
                    <a:pt x="4032114" y="306421"/>
                  </a:cubicBezTo>
                  <a:cubicBezTo>
                    <a:pt x="4041342" y="299243"/>
                    <a:pt x="4051569" y="293451"/>
                    <a:pt x="4061297" y="286966"/>
                  </a:cubicBezTo>
                  <a:lnTo>
                    <a:pt x="4090480" y="267511"/>
                  </a:lnTo>
                  <a:lnTo>
                    <a:pt x="4119663" y="248055"/>
                  </a:lnTo>
                  <a:lnTo>
                    <a:pt x="4134255" y="238328"/>
                  </a:lnTo>
                  <a:cubicBezTo>
                    <a:pt x="4162133" y="196511"/>
                    <a:pt x="4125014" y="245720"/>
                    <a:pt x="4158574" y="218872"/>
                  </a:cubicBezTo>
                  <a:cubicBezTo>
                    <a:pt x="4163139" y="215220"/>
                    <a:pt x="4164169" y="208414"/>
                    <a:pt x="4168302" y="204281"/>
                  </a:cubicBezTo>
                  <a:cubicBezTo>
                    <a:pt x="4177732" y="194851"/>
                    <a:pt x="4185616" y="193645"/>
                    <a:pt x="4197485" y="189689"/>
                  </a:cubicBezTo>
                  <a:cubicBezTo>
                    <a:pt x="4202349" y="184825"/>
                    <a:pt x="4206647" y="179321"/>
                    <a:pt x="4212076" y="175098"/>
                  </a:cubicBezTo>
                  <a:cubicBezTo>
                    <a:pt x="4221304" y="167920"/>
                    <a:pt x="4241259" y="155643"/>
                    <a:pt x="4241259" y="155643"/>
                  </a:cubicBezTo>
                  <a:cubicBezTo>
                    <a:pt x="4244502" y="150779"/>
                    <a:pt x="4248373" y="146280"/>
                    <a:pt x="4250987" y="141051"/>
                  </a:cubicBezTo>
                  <a:cubicBezTo>
                    <a:pt x="4259857" y="123312"/>
                    <a:pt x="4252303" y="112613"/>
                    <a:pt x="4275306" y="97277"/>
                  </a:cubicBezTo>
                  <a:cubicBezTo>
                    <a:pt x="4294163" y="84705"/>
                    <a:pt x="4284351" y="89398"/>
                    <a:pt x="4304489" y="82685"/>
                  </a:cubicBezTo>
                  <a:cubicBezTo>
                    <a:pt x="4314217" y="76200"/>
                    <a:pt x="4327187" y="72958"/>
                    <a:pt x="4333672" y="63230"/>
                  </a:cubicBezTo>
                  <a:cubicBezTo>
                    <a:pt x="4336915" y="58366"/>
                    <a:pt x="4339001" y="52487"/>
                    <a:pt x="4343400" y="48638"/>
                  </a:cubicBezTo>
                  <a:cubicBezTo>
                    <a:pt x="4352198" y="40939"/>
                    <a:pt x="4372583" y="29183"/>
                    <a:pt x="4372583" y="29183"/>
                  </a:cubicBezTo>
                  <a:cubicBezTo>
                    <a:pt x="4375825" y="24319"/>
                    <a:pt x="4378568" y="19083"/>
                    <a:pt x="4382310" y="14592"/>
                  </a:cubicBezTo>
                  <a:cubicBezTo>
                    <a:pt x="4386714" y="9308"/>
                    <a:pt x="4396902" y="0"/>
                    <a:pt x="4396902" y="0"/>
                  </a:cubicBezTo>
                </a:path>
              </a:pathLst>
            </a:custGeom>
            <a:noFill/>
            <a:ln cap="rnd">
              <a:solidFill>
                <a:srgbClr val="E7F3FD"/>
              </a:solidFill>
            </a:ln>
            <a:effectLst>
              <a:glow rad="330200">
                <a:srgbClr val="E7F3FD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2C38C9F-3A17-4344-8C60-72C962E4B0DB}"/>
                    </a:ext>
                  </a:extLst>
                </p14:cNvPr>
                <p14:cNvContentPartPr/>
                <p14:nvPr/>
              </p14:nvContentPartPr>
              <p14:xfrm>
                <a:off x="4666335" y="4404651"/>
                <a:ext cx="379487" cy="429241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2C38C9F-3A17-4344-8C60-72C962E4B0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60208" y="4398534"/>
                  <a:ext cx="391740" cy="44147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E290B33-3337-46CE-9A98-932EE4955DB8}"/>
                </a:ext>
              </a:extLst>
            </p:cNvPr>
            <p:cNvCxnSpPr>
              <a:cxnSpLocks/>
            </p:cNvCxnSpPr>
            <p:nvPr/>
          </p:nvCxnSpPr>
          <p:spPr>
            <a:xfrm>
              <a:off x="4827066" y="4841277"/>
              <a:ext cx="7575859" cy="95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Punched Tape 57">
              <a:extLst>
                <a:ext uri="{FF2B5EF4-FFF2-40B4-BE49-F238E27FC236}">
                  <a16:creationId xmlns:a16="http://schemas.microsoft.com/office/drawing/2014/main" id="{F728E591-BBC0-49A8-BB28-CC96BCAA2A1E}"/>
                </a:ext>
              </a:extLst>
            </p:cNvPr>
            <p:cNvSpPr/>
            <p:nvPr/>
          </p:nvSpPr>
          <p:spPr>
            <a:xfrm>
              <a:off x="376817" y="4924169"/>
              <a:ext cx="3869112" cy="239779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Punched Tape 57">
              <a:extLst>
                <a:ext uri="{FF2B5EF4-FFF2-40B4-BE49-F238E27FC236}">
                  <a16:creationId xmlns:a16="http://schemas.microsoft.com/office/drawing/2014/main" id="{95960474-83CA-4A81-83B2-42DA73B4A8A7}"/>
                </a:ext>
              </a:extLst>
            </p:cNvPr>
            <p:cNvSpPr/>
            <p:nvPr/>
          </p:nvSpPr>
          <p:spPr>
            <a:xfrm flipV="1">
              <a:off x="-1058617" y="5318092"/>
              <a:ext cx="4369351" cy="347504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alpha val="13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  <a:alpha val="43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Punched Tape 57">
              <a:extLst>
                <a:ext uri="{FF2B5EF4-FFF2-40B4-BE49-F238E27FC236}">
                  <a16:creationId xmlns:a16="http://schemas.microsoft.com/office/drawing/2014/main" id="{3C7BE69B-4367-4E5E-A89F-82180DE9D5E0}"/>
                </a:ext>
              </a:extLst>
            </p:cNvPr>
            <p:cNvSpPr/>
            <p:nvPr/>
          </p:nvSpPr>
          <p:spPr>
            <a:xfrm rot="272356" flipV="1">
              <a:off x="-1365498" y="3880153"/>
              <a:ext cx="3869112" cy="227762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BCBCD58-CDDD-428A-A8CC-2EE7758B7354}"/>
                </a:ext>
              </a:extLst>
            </p:cNvPr>
            <p:cNvSpPr/>
            <p:nvPr/>
          </p:nvSpPr>
          <p:spPr>
            <a:xfrm>
              <a:off x="805856" y="3232504"/>
              <a:ext cx="45719" cy="115464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37917B7B-ADE1-4D25-951D-76DB4B278B7B}"/>
                </a:ext>
              </a:extLst>
            </p:cNvPr>
            <p:cNvSpPr/>
            <p:nvPr/>
          </p:nvSpPr>
          <p:spPr>
            <a:xfrm rot="16045003">
              <a:off x="1454756" y="3906759"/>
              <a:ext cx="457200" cy="457200"/>
            </a:xfrm>
            <a:prstGeom prst="arc">
              <a:avLst>
                <a:gd name="adj1" fmla="val 7909507"/>
                <a:gd name="adj2" fmla="val 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 descr="Image result for pump groundwater well">
              <a:extLst>
                <a:ext uri="{FF2B5EF4-FFF2-40B4-BE49-F238E27FC236}">
                  <a16:creationId xmlns:a16="http://schemas.microsoft.com/office/drawing/2014/main" id="{1879ACA1-978E-4F6A-965B-AAC4D031D6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0305" b="23803" l="40878" r="55007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14" t="9834" r="43575" b="76067"/>
            <a:stretch/>
          </p:blipFill>
          <p:spPr bwMode="auto">
            <a:xfrm>
              <a:off x="570347" y="2718864"/>
              <a:ext cx="697341" cy="58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Flowchart: Punched Tape 57">
              <a:extLst>
                <a:ext uri="{FF2B5EF4-FFF2-40B4-BE49-F238E27FC236}">
                  <a16:creationId xmlns:a16="http://schemas.microsoft.com/office/drawing/2014/main" id="{D9FF73D5-7296-45BF-ACD9-ED7A825B61DF}"/>
                </a:ext>
              </a:extLst>
            </p:cNvPr>
            <p:cNvSpPr/>
            <p:nvPr/>
          </p:nvSpPr>
          <p:spPr>
            <a:xfrm rot="850710">
              <a:off x="2499655" y="5057152"/>
              <a:ext cx="1150614" cy="180500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  <a:alpha val="53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Punched Tape 57">
              <a:extLst>
                <a:ext uri="{FF2B5EF4-FFF2-40B4-BE49-F238E27FC236}">
                  <a16:creationId xmlns:a16="http://schemas.microsoft.com/office/drawing/2014/main" id="{AEDB34C9-F7E8-4005-A73C-1D36460996B9}"/>
                </a:ext>
              </a:extLst>
            </p:cNvPr>
            <p:cNvSpPr/>
            <p:nvPr/>
          </p:nvSpPr>
          <p:spPr>
            <a:xfrm rot="267660">
              <a:off x="1096433" y="4831299"/>
              <a:ext cx="1341039" cy="180500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  <a:alpha val="53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Punched Tape 57">
              <a:extLst>
                <a:ext uri="{FF2B5EF4-FFF2-40B4-BE49-F238E27FC236}">
                  <a16:creationId xmlns:a16="http://schemas.microsoft.com/office/drawing/2014/main" id="{0370B7AB-786F-40ED-9247-7F64EA57AC2A}"/>
                </a:ext>
              </a:extLst>
            </p:cNvPr>
            <p:cNvSpPr/>
            <p:nvPr/>
          </p:nvSpPr>
          <p:spPr>
            <a:xfrm rot="10967648">
              <a:off x="254825" y="5606558"/>
              <a:ext cx="2347904" cy="200334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50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60000"/>
                    <a:lumOff val="40000"/>
                    <a:alpha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Punched Tape 57">
              <a:extLst>
                <a:ext uri="{FF2B5EF4-FFF2-40B4-BE49-F238E27FC236}">
                  <a16:creationId xmlns:a16="http://schemas.microsoft.com/office/drawing/2014/main" id="{997F1753-44B2-4285-83B1-0BC02E2F365B}"/>
                </a:ext>
              </a:extLst>
            </p:cNvPr>
            <p:cNvSpPr/>
            <p:nvPr/>
          </p:nvSpPr>
          <p:spPr>
            <a:xfrm>
              <a:off x="-1414720" y="4006217"/>
              <a:ext cx="2347904" cy="546251"/>
            </a:xfrm>
            <a:custGeom>
              <a:avLst/>
              <a:gdLst>
                <a:gd name="connsiteX0" fmla="*/ 0 w 10000"/>
                <a:gd name="connsiteY0" fmla="*/ 1000 h 10000"/>
                <a:gd name="connsiteX1" fmla="*/ 2500 w 10000"/>
                <a:gd name="connsiteY1" fmla="*/ 2000 h 10000"/>
                <a:gd name="connsiteX2" fmla="*/ 5000 w 10000"/>
                <a:gd name="connsiteY2" fmla="*/ 1000 h 10000"/>
                <a:gd name="connsiteX3" fmla="*/ 7500 w 10000"/>
                <a:gd name="connsiteY3" fmla="*/ 0 h 10000"/>
                <a:gd name="connsiteX4" fmla="*/ 10000 w 10000"/>
                <a:gd name="connsiteY4" fmla="*/ 1000 h 10000"/>
                <a:gd name="connsiteX5" fmla="*/ 10000 w 10000"/>
                <a:gd name="connsiteY5" fmla="*/ 9000 h 10000"/>
                <a:gd name="connsiteX6" fmla="*/ 7500 w 10000"/>
                <a:gd name="connsiteY6" fmla="*/ 8000 h 10000"/>
                <a:gd name="connsiteX7" fmla="*/ 5000 w 10000"/>
                <a:gd name="connsiteY7" fmla="*/ 9000 h 10000"/>
                <a:gd name="connsiteX8" fmla="*/ 2500 w 10000"/>
                <a:gd name="connsiteY8" fmla="*/ 10000 h 10000"/>
                <a:gd name="connsiteX9" fmla="*/ 0 w 10000"/>
                <a:gd name="connsiteY9" fmla="*/ 9000 h 10000"/>
                <a:gd name="connsiteX10" fmla="*/ 0 w 10000"/>
                <a:gd name="connsiteY10" fmla="*/ 1000 h 10000"/>
                <a:gd name="connsiteX0" fmla="*/ 1 w 10001"/>
                <a:gd name="connsiteY0" fmla="*/ 1000 h 10000"/>
                <a:gd name="connsiteX1" fmla="*/ 1287 w 10001"/>
                <a:gd name="connsiteY1" fmla="*/ 5346 h 10000"/>
                <a:gd name="connsiteX2" fmla="*/ 5001 w 10001"/>
                <a:gd name="connsiteY2" fmla="*/ 1000 h 10000"/>
                <a:gd name="connsiteX3" fmla="*/ 7501 w 10001"/>
                <a:gd name="connsiteY3" fmla="*/ 0 h 10000"/>
                <a:gd name="connsiteX4" fmla="*/ 10001 w 10001"/>
                <a:gd name="connsiteY4" fmla="*/ 1000 h 10000"/>
                <a:gd name="connsiteX5" fmla="*/ 10001 w 10001"/>
                <a:gd name="connsiteY5" fmla="*/ 9000 h 10000"/>
                <a:gd name="connsiteX6" fmla="*/ 7501 w 10001"/>
                <a:gd name="connsiteY6" fmla="*/ 8000 h 10000"/>
                <a:gd name="connsiteX7" fmla="*/ 5001 w 10001"/>
                <a:gd name="connsiteY7" fmla="*/ 9000 h 10000"/>
                <a:gd name="connsiteX8" fmla="*/ 2501 w 10001"/>
                <a:gd name="connsiteY8" fmla="*/ 10000 h 10000"/>
                <a:gd name="connsiteX9" fmla="*/ 1 w 10001"/>
                <a:gd name="connsiteY9" fmla="*/ 9000 h 10000"/>
                <a:gd name="connsiteX10" fmla="*/ 1 w 10001"/>
                <a:gd name="connsiteY10" fmla="*/ 1000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954 w 10954"/>
                <a:gd name="connsiteY9" fmla="*/ 9000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5954 w 10954"/>
                <a:gd name="connsiteY7" fmla="*/ 9000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10000"/>
                <a:gd name="connsiteX1" fmla="*/ 2240 w 10954"/>
                <a:gd name="connsiteY1" fmla="*/ 5346 h 10000"/>
                <a:gd name="connsiteX2" fmla="*/ 5954 w 10954"/>
                <a:gd name="connsiteY2" fmla="*/ 1000 h 10000"/>
                <a:gd name="connsiteX3" fmla="*/ 8454 w 10954"/>
                <a:gd name="connsiteY3" fmla="*/ 0 h 10000"/>
                <a:gd name="connsiteX4" fmla="*/ 10954 w 10954"/>
                <a:gd name="connsiteY4" fmla="*/ 1000 h 10000"/>
                <a:gd name="connsiteX5" fmla="*/ 10954 w 10954"/>
                <a:gd name="connsiteY5" fmla="*/ 9000 h 10000"/>
                <a:gd name="connsiteX6" fmla="*/ 8454 w 10954"/>
                <a:gd name="connsiteY6" fmla="*/ 8000 h 10000"/>
                <a:gd name="connsiteX7" fmla="*/ 6517 w 10954"/>
                <a:gd name="connsiteY7" fmla="*/ 5115 h 10000"/>
                <a:gd name="connsiteX8" fmla="*/ 3454 w 10954"/>
                <a:gd name="connsiteY8" fmla="*/ 10000 h 10000"/>
                <a:gd name="connsiteX9" fmla="*/ 152 w 10954"/>
                <a:gd name="connsiteY9" fmla="*/ 7597 h 10000"/>
                <a:gd name="connsiteX10" fmla="*/ 0 w 10954"/>
                <a:gd name="connsiteY10" fmla="*/ 7044 h 10000"/>
                <a:gd name="connsiteX0" fmla="*/ 0 w 10954"/>
                <a:gd name="connsiteY0" fmla="*/ 7044 h 9000"/>
                <a:gd name="connsiteX1" fmla="*/ 2240 w 10954"/>
                <a:gd name="connsiteY1" fmla="*/ 5346 h 9000"/>
                <a:gd name="connsiteX2" fmla="*/ 5954 w 10954"/>
                <a:gd name="connsiteY2" fmla="*/ 1000 h 9000"/>
                <a:gd name="connsiteX3" fmla="*/ 8454 w 10954"/>
                <a:gd name="connsiteY3" fmla="*/ 0 h 9000"/>
                <a:gd name="connsiteX4" fmla="*/ 10954 w 10954"/>
                <a:gd name="connsiteY4" fmla="*/ 1000 h 9000"/>
                <a:gd name="connsiteX5" fmla="*/ 10954 w 10954"/>
                <a:gd name="connsiteY5" fmla="*/ 9000 h 9000"/>
                <a:gd name="connsiteX6" fmla="*/ 8454 w 10954"/>
                <a:gd name="connsiteY6" fmla="*/ 8000 h 9000"/>
                <a:gd name="connsiteX7" fmla="*/ 6517 w 10954"/>
                <a:gd name="connsiteY7" fmla="*/ 5115 h 9000"/>
                <a:gd name="connsiteX8" fmla="*/ 3952 w 10954"/>
                <a:gd name="connsiteY8" fmla="*/ 8165 h 9000"/>
                <a:gd name="connsiteX9" fmla="*/ 152 w 10954"/>
                <a:gd name="connsiteY9" fmla="*/ 7597 h 9000"/>
                <a:gd name="connsiteX10" fmla="*/ 0 w 10954"/>
                <a:gd name="connsiteY10" fmla="*/ 7044 h 9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0000"/>
                <a:gd name="connsiteY0" fmla="*/ 7827 h 10000"/>
                <a:gd name="connsiteX1" fmla="*/ 2045 w 10000"/>
                <a:gd name="connsiteY1" fmla="*/ 5940 h 10000"/>
                <a:gd name="connsiteX2" fmla="*/ 5435 w 10000"/>
                <a:gd name="connsiteY2" fmla="*/ 1111 h 10000"/>
                <a:gd name="connsiteX3" fmla="*/ 7718 w 10000"/>
                <a:gd name="connsiteY3" fmla="*/ 0 h 10000"/>
                <a:gd name="connsiteX4" fmla="*/ 10000 w 10000"/>
                <a:gd name="connsiteY4" fmla="*/ 1111 h 10000"/>
                <a:gd name="connsiteX5" fmla="*/ 10000 w 10000"/>
                <a:gd name="connsiteY5" fmla="*/ 10000 h 10000"/>
                <a:gd name="connsiteX6" fmla="*/ 7718 w 10000"/>
                <a:gd name="connsiteY6" fmla="*/ 8889 h 10000"/>
                <a:gd name="connsiteX7" fmla="*/ 5949 w 10000"/>
                <a:gd name="connsiteY7" fmla="*/ 5683 h 10000"/>
                <a:gd name="connsiteX8" fmla="*/ 3608 w 10000"/>
                <a:gd name="connsiteY8" fmla="*/ 9072 h 10000"/>
                <a:gd name="connsiteX9" fmla="*/ 139 w 10000"/>
                <a:gd name="connsiteY9" fmla="*/ 8441 h 10000"/>
                <a:gd name="connsiteX10" fmla="*/ 0 w 10000"/>
                <a:gd name="connsiteY10" fmla="*/ 7827 h 10000"/>
                <a:gd name="connsiteX0" fmla="*/ 0 w 13462"/>
                <a:gd name="connsiteY0" fmla="*/ 7827 h 9491"/>
                <a:gd name="connsiteX1" fmla="*/ 2045 w 13462"/>
                <a:gd name="connsiteY1" fmla="*/ 5940 h 9491"/>
                <a:gd name="connsiteX2" fmla="*/ 5435 w 13462"/>
                <a:gd name="connsiteY2" fmla="*/ 1111 h 9491"/>
                <a:gd name="connsiteX3" fmla="*/ 7718 w 13462"/>
                <a:gd name="connsiteY3" fmla="*/ 0 h 9491"/>
                <a:gd name="connsiteX4" fmla="*/ 10000 w 13462"/>
                <a:gd name="connsiteY4" fmla="*/ 1111 h 9491"/>
                <a:gd name="connsiteX5" fmla="*/ 13462 w 13462"/>
                <a:gd name="connsiteY5" fmla="*/ 5683 h 9491"/>
                <a:gd name="connsiteX6" fmla="*/ 7718 w 13462"/>
                <a:gd name="connsiteY6" fmla="*/ 8889 h 9491"/>
                <a:gd name="connsiteX7" fmla="*/ 5949 w 13462"/>
                <a:gd name="connsiteY7" fmla="*/ 5683 h 9491"/>
                <a:gd name="connsiteX8" fmla="*/ 3608 w 13462"/>
                <a:gd name="connsiteY8" fmla="*/ 9072 h 9491"/>
                <a:gd name="connsiteX9" fmla="*/ 139 w 13462"/>
                <a:gd name="connsiteY9" fmla="*/ 8441 h 9491"/>
                <a:gd name="connsiteX10" fmla="*/ 0 w 13462"/>
                <a:gd name="connsiteY10" fmla="*/ 7827 h 9491"/>
                <a:gd name="connsiteX0" fmla="*/ 0 w 10000"/>
                <a:gd name="connsiteY0" fmla="*/ 8522 h 10276"/>
                <a:gd name="connsiteX1" fmla="*/ 1519 w 10000"/>
                <a:gd name="connsiteY1" fmla="*/ 6534 h 10276"/>
                <a:gd name="connsiteX2" fmla="*/ 4037 w 10000"/>
                <a:gd name="connsiteY2" fmla="*/ 1446 h 10276"/>
                <a:gd name="connsiteX3" fmla="*/ 5733 w 10000"/>
                <a:gd name="connsiteY3" fmla="*/ 275 h 10276"/>
                <a:gd name="connsiteX4" fmla="*/ 9500 w 10000"/>
                <a:gd name="connsiteY4" fmla="*/ 5868 h 10276"/>
                <a:gd name="connsiteX5" fmla="*/ 10000 w 10000"/>
                <a:gd name="connsiteY5" fmla="*/ 6263 h 10276"/>
                <a:gd name="connsiteX6" fmla="*/ 5733 w 10000"/>
                <a:gd name="connsiteY6" fmla="*/ 9641 h 10276"/>
                <a:gd name="connsiteX7" fmla="*/ 4419 w 10000"/>
                <a:gd name="connsiteY7" fmla="*/ 6263 h 10276"/>
                <a:gd name="connsiteX8" fmla="*/ 2680 w 10000"/>
                <a:gd name="connsiteY8" fmla="*/ 9834 h 10276"/>
                <a:gd name="connsiteX9" fmla="*/ 103 w 10000"/>
                <a:gd name="connsiteY9" fmla="*/ 9169 h 10276"/>
                <a:gd name="connsiteX10" fmla="*/ 0 w 10000"/>
                <a:gd name="connsiteY10" fmla="*/ 8522 h 10276"/>
                <a:gd name="connsiteX0" fmla="*/ 0 w 10000"/>
                <a:gd name="connsiteY0" fmla="*/ 8522 h 10293"/>
                <a:gd name="connsiteX1" fmla="*/ 1519 w 10000"/>
                <a:gd name="connsiteY1" fmla="*/ 6534 h 10293"/>
                <a:gd name="connsiteX2" fmla="*/ 4037 w 10000"/>
                <a:gd name="connsiteY2" fmla="*/ 1446 h 10293"/>
                <a:gd name="connsiteX3" fmla="*/ 5733 w 10000"/>
                <a:gd name="connsiteY3" fmla="*/ 275 h 10293"/>
                <a:gd name="connsiteX4" fmla="*/ 9500 w 10000"/>
                <a:gd name="connsiteY4" fmla="*/ 5868 h 10293"/>
                <a:gd name="connsiteX5" fmla="*/ 10000 w 10000"/>
                <a:gd name="connsiteY5" fmla="*/ 6263 h 10293"/>
                <a:gd name="connsiteX6" fmla="*/ 7320 w 10000"/>
                <a:gd name="connsiteY6" fmla="*/ 7998 h 10293"/>
                <a:gd name="connsiteX7" fmla="*/ 4419 w 10000"/>
                <a:gd name="connsiteY7" fmla="*/ 6263 h 10293"/>
                <a:gd name="connsiteX8" fmla="*/ 2680 w 10000"/>
                <a:gd name="connsiteY8" fmla="*/ 9834 h 10293"/>
                <a:gd name="connsiteX9" fmla="*/ 103 w 10000"/>
                <a:gd name="connsiteY9" fmla="*/ 9169 h 10293"/>
                <a:gd name="connsiteX10" fmla="*/ 0 w 10000"/>
                <a:gd name="connsiteY10" fmla="*/ 8522 h 10293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20 w 10000"/>
                <a:gd name="connsiteY6" fmla="*/ 7998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522 h 10302"/>
                <a:gd name="connsiteX1" fmla="*/ 1519 w 10000"/>
                <a:gd name="connsiteY1" fmla="*/ 6534 h 10302"/>
                <a:gd name="connsiteX2" fmla="*/ 4037 w 10000"/>
                <a:gd name="connsiteY2" fmla="*/ 1446 h 10302"/>
                <a:gd name="connsiteX3" fmla="*/ 5733 w 10000"/>
                <a:gd name="connsiteY3" fmla="*/ 275 h 10302"/>
                <a:gd name="connsiteX4" fmla="*/ 9500 w 10000"/>
                <a:gd name="connsiteY4" fmla="*/ 5868 h 10302"/>
                <a:gd name="connsiteX5" fmla="*/ 10000 w 10000"/>
                <a:gd name="connsiteY5" fmla="*/ 6263 h 10302"/>
                <a:gd name="connsiteX6" fmla="*/ 7349 w 10000"/>
                <a:gd name="connsiteY6" fmla="*/ 7114 h 10302"/>
                <a:gd name="connsiteX7" fmla="*/ 7916 w 10000"/>
                <a:gd name="connsiteY7" fmla="*/ 7186 h 10302"/>
                <a:gd name="connsiteX8" fmla="*/ 4419 w 10000"/>
                <a:gd name="connsiteY8" fmla="*/ 6263 h 10302"/>
                <a:gd name="connsiteX9" fmla="*/ 2680 w 10000"/>
                <a:gd name="connsiteY9" fmla="*/ 9834 h 10302"/>
                <a:gd name="connsiteX10" fmla="*/ 103 w 10000"/>
                <a:gd name="connsiteY10" fmla="*/ 9169 h 10302"/>
                <a:gd name="connsiteX11" fmla="*/ 0 w 10000"/>
                <a:gd name="connsiteY11" fmla="*/ 8522 h 10302"/>
                <a:gd name="connsiteX0" fmla="*/ 0 w 10000"/>
                <a:gd name="connsiteY0" fmla="*/ 8442 h 10222"/>
                <a:gd name="connsiteX1" fmla="*/ 1519 w 10000"/>
                <a:gd name="connsiteY1" fmla="*/ 6454 h 10222"/>
                <a:gd name="connsiteX2" fmla="*/ 4037 w 10000"/>
                <a:gd name="connsiteY2" fmla="*/ 1366 h 10222"/>
                <a:gd name="connsiteX3" fmla="*/ 5733 w 10000"/>
                <a:gd name="connsiteY3" fmla="*/ 195 h 10222"/>
                <a:gd name="connsiteX4" fmla="*/ 8986 w 10000"/>
                <a:gd name="connsiteY4" fmla="*/ 4651 h 10222"/>
                <a:gd name="connsiteX5" fmla="*/ 10000 w 10000"/>
                <a:gd name="connsiteY5" fmla="*/ 6183 h 10222"/>
                <a:gd name="connsiteX6" fmla="*/ 7349 w 10000"/>
                <a:gd name="connsiteY6" fmla="*/ 7034 h 10222"/>
                <a:gd name="connsiteX7" fmla="*/ 7916 w 10000"/>
                <a:gd name="connsiteY7" fmla="*/ 7106 h 10222"/>
                <a:gd name="connsiteX8" fmla="*/ 4419 w 10000"/>
                <a:gd name="connsiteY8" fmla="*/ 6183 h 10222"/>
                <a:gd name="connsiteX9" fmla="*/ 2680 w 10000"/>
                <a:gd name="connsiteY9" fmla="*/ 9754 h 10222"/>
                <a:gd name="connsiteX10" fmla="*/ 103 w 10000"/>
                <a:gd name="connsiteY10" fmla="*/ 9089 h 10222"/>
                <a:gd name="connsiteX11" fmla="*/ 0 w 10000"/>
                <a:gd name="connsiteY11" fmla="*/ 8442 h 10222"/>
                <a:gd name="connsiteX0" fmla="*/ 0 w 10000"/>
                <a:gd name="connsiteY0" fmla="*/ 8442 h 10103"/>
                <a:gd name="connsiteX1" fmla="*/ 1519 w 10000"/>
                <a:gd name="connsiteY1" fmla="*/ 6454 h 10103"/>
                <a:gd name="connsiteX2" fmla="*/ 4037 w 10000"/>
                <a:gd name="connsiteY2" fmla="*/ 1366 h 10103"/>
                <a:gd name="connsiteX3" fmla="*/ 5733 w 10000"/>
                <a:gd name="connsiteY3" fmla="*/ 195 h 10103"/>
                <a:gd name="connsiteX4" fmla="*/ 8986 w 10000"/>
                <a:gd name="connsiteY4" fmla="*/ 4651 h 10103"/>
                <a:gd name="connsiteX5" fmla="*/ 10000 w 10000"/>
                <a:gd name="connsiteY5" fmla="*/ 6183 h 10103"/>
                <a:gd name="connsiteX6" fmla="*/ 7349 w 10000"/>
                <a:gd name="connsiteY6" fmla="*/ 7034 h 10103"/>
                <a:gd name="connsiteX7" fmla="*/ 7916 w 10000"/>
                <a:gd name="connsiteY7" fmla="*/ 7106 h 10103"/>
                <a:gd name="connsiteX8" fmla="*/ 4419 w 10000"/>
                <a:gd name="connsiteY8" fmla="*/ 6183 h 10103"/>
                <a:gd name="connsiteX9" fmla="*/ 2239 w 10000"/>
                <a:gd name="connsiteY9" fmla="*/ 9628 h 10103"/>
                <a:gd name="connsiteX10" fmla="*/ 103 w 10000"/>
                <a:gd name="connsiteY10" fmla="*/ 9089 h 10103"/>
                <a:gd name="connsiteX11" fmla="*/ 0 w 10000"/>
                <a:gd name="connsiteY11" fmla="*/ 8442 h 10103"/>
                <a:gd name="connsiteX0" fmla="*/ 0 w 10000"/>
                <a:gd name="connsiteY0" fmla="*/ 8442 h 9727"/>
                <a:gd name="connsiteX1" fmla="*/ 1519 w 10000"/>
                <a:gd name="connsiteY1" fmla="*/ 6454 h 9727"/>
                <a:gd name="connsiteX2" fmla="*/ 4037 w 10000"/>
                <a:gd name="connsiteY2" fmla="*/ 1366 h 9727"/>
                <a:gd name="connsiteX3" fmla="*/ 5733 w 10000"/>
                <a:gd name="connsiteY3" fmla="*/ 195 h 9727"/>
                <a:gd name="connsiteX4" fmla="*/ 8986 w 10000"/>
                <a:gd name="connsiteY4" fmla="*/ 4651 h 9727"/>
                <a:gd name="connsiteX5" fmla="*/ 10000 w 10000"/>
                <a:gd name="connsiteY5" fmla="*/ 6183 h 9727"/>
                <a:gd name="connsiteX6" fmla="*/ 7349 w 10000"/>
                <a:gd name="connsiteY6" fmla="*/ 7034 h 9727"/>
                <a:gd name="connsiteX7" fmla="*/ 7916 w 10000"/>
                <a:gd name="connsiteY7" fmla="*/ 7106 h 9727"/>
                <a:gd name="connsiteX8" fmla="*/ 4419 w 10000"/>
                <a:gd name="connsiteY8" fmla="*/ 6183 h 9727"/>
                <a:gd name="connsiteX9" fmla="*/ 2239 w 10000"/>
                <a:gd name="connsiteY9" fmla="*/ 9628 h 9727"/>
                <a:gd name="connsiteX10" fmla="*/ 103 w 10000"/>
                <a:gd name="connsiteY10" fmla="*/ 9089 h 9727"/>
                <a:gd name="connsiteX11" fmla="*/ 0 w 10000"/>
                <a:gd name="connsiteY11" fmla="*/ 8442 h 9727"/>
                <a:gd name="connsiteX0" fmla="*/ 0 w 10000"/>
                <a:gd name="connsiteY0" fmla="*/ 8679 h 9898"/>
                <a:gd name="connsiteX1" fmla="*/ 1519 w 10000"/>
                <a:gd name="connsiteY1" fmla="*/ 6635 h 9898"/>
                <a:gd name="connsiteX2" fmla="*/ 4037 w 10000"/>
                <a:gd name="connsiteY2" fmla="*/ 1404 h 9898"/>
                <a:gd name="connsiteX3" fmla="*/ 5733 w 10000"/>
                <a:gd name="connsiteY3" fmla="*/ 200 h 9898"/>
                <a:gd name="connsiteX4" fmla="*/ 8986 w 10000"/>
                <a:gd name="connsiteY4" fmla="*/ 4782 h 9898"/>
                <a:gd name="connsiteX5" fmla="*/ 10000 w 10000"/>
                <a:gd name="connsiteY5" fmla="*/ 6357 h 9898"/>
                <a:gd name="connsiteX6" fmla="*/ 7349 w 10000"/>
                <a:gd name="connsiteY6" fmla="*/ 7231 h 9898"/>
                <a:gd name="connsiteX7" fmla="*/ 7916 w 10000"/>
                <a:gd name="connsiteY7" fmla="*/ 7305 h 9898"/>
                <a:gd name="connsiteX8" fmla="*/ 4419 w 10000"/>
                <a:gd name="connsiteY8" fmla="*/ 6357 h 9898"/>
                <a:gd name="connsiteX9" fmla="*/ 2239 w 10000"/>
                <a:gd name="connsiteY9" fmla="*/ 9898 h 9898"/>
                <a:gd name="connsiteX10" fmla="*/ 103 w 10000"/>
                <a:gd name="connsiteY10" fmla="*/ 9344 h 9898"/>
                <a:gd name="connsiteX11" fmla="*/ 0 w 10000"/>
                <a:gd name="connsiteY11" fmla="*/ 8679 h 9898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4419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349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7916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452 w 10000"/>
                <a:gd name="connsiteY6" fmla="*/ 7306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902 w 10000"/>
                <a:gd name="connsiteY7" fmla="*/ 738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7981 w 10000"/>
                <a:gd name="connsiteY6" fmla="*/ 6650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5036 w 10000"/>
                <a:gd name="connsiteY8" fmla="*/ 6423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  <a:gd name="connsiteX0" fmla="*/ 0 w 10000"/>
                <a:gd name="connsiteY0" fmla="*/ 8768 h 10000"/>
                <a:gd name="connsiteX1" fmla="*/ 1519 w 10000"/>
                <a:gd name="connsiteY1" fmla="*/ 6703 h 10000"/>
                <a:gd name="connsiteX2" fmla="*/ 4037 w 10000"/>
                <a:gd name="connsiteY2" fmla="*/ 1418 h 10000"/>
                <a:gd name="connsiteX3" fmla="*/ 5733 w 10000"/>
                <a:gd name="connsiteY3" fmla="*/ 202 h 10000"/>
                <a:gd name="connsiteX4" fmla="*/ 8986 w 10000"/>
                <a:gd name="connsiteY4" fmla="*/ 4831 h 10000"/>
                <a:gd name="connsiteX5" fmla="*/ 10000 w 10000"/>
                <a:gd name="connsiteY5" fmla="*/ 6423 h 10000"/>
                <a:gd name="connsiteX6" fmla="*/ 8172 w 10000"/>
                <a:gd name="connsiteY6" fmla="*/ 6256 h 10000"/>
                <a:gd name="connsiteX7" fmla="*/ 6799 w 10000"/>
                <a:gd name="connsiteY7" fmla="*/ 4230 h 10000"/>
                <a:gd name="connsiteX8" fmla="*/ 4933 w 10000"/>
                <a:gd name="connsiteY8" fmla="*/ 5111 h 10000"/>
                <a:gd name="connsiteX9" fmla="*/ 2239 w 10000"/>
                <a:gd name="connsiteY9" fmla="*/ 10000 h 10000"/>
                <a:gd name="connsiteX10" fmla="*/ 103 w 10000"/>
                <a:gd name="connsiteY10" fmla="*/ 9440 h 10000"/>
                <a:gd name="connsiteX11" fmla="*/ 0 w 10000"/>
                <a:gd name="connsiteY11" fmla="*/ 876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000">
                  <a:moveTo>
                    <a:pt x="0" y="8768"/>
                  </a:moveTo>
                  <a:cubicBezTo>
                    <a:pt x="0" y="9439"/>
                    <a:pt x="846" y="7928"/>
                    <a:pt x="1519" y="6703"/>
                  </a:cubicBezTo>
                  <a:cubicBezTo>
                    <a:pt x="2192" y="5479"/>
                    <a:pt x="3335" y="2503"/>
                    <a:pt x="4037" y="1418"/>
                  </a:cubicBezTo>
                  <a:cubicBezTo>
                    <a:pt x="4740" y="334"/>
                    <a:pt x="4908" y="-366"/>
                    <a:pt x="5733" y="202"/>
                  </a:cubicBezTo>
                  <a:cubicBezTo>
                    <a:pt x="6558" y="771"/>
                    <a:pt x="8986" y="4159"/>
                    <a:pt x="8986" y="4831"/>
                  </a:cubicBezTo>
                  <a:cubicBezTo>
                    <a:pt x="9153" y="4968"/>
                    <a:pt x="9965" y="5891"/>
                    <a:pt x="10000" y="6423"/>
                  </a:cubicBezTo>
                  <a:cubicBezTo>
                    <a:pt x="10000" y="5751"/>
                    <a:pt x="8705" y="6621"/>
                    <a:pt x="8172" y="6256"/>
                  </a:cubicBezTo>
                  <a:cubicBezTo>
                    <a:pt x="7639" y="5891"/>
                    <a:pt x="7282" y="4531"/>
                    <a:pt x="6799" y="4230"/>
                  </a:cubicBezTo>
                  <a:cubicBezTo>
                    <a:pt x="6316" y="3930"/>
                    <a:pt x="5531" y="4543"/>
                    <a:pt x="4933" y="5111"/>
                  </a:cubicBezTo>
                  <a:cubicBezTo>
                    <a:pt x="4335" y="5679"/>
                    <a:pt x="4381" y="6061"/>
                    <a:pt x="2239" y="10000"/>
                  </a:cubicBezTo>
                  <a:cubicBezTo>
                    <a:pt x="920" y="9736"/>
                    <a:pt x="103" y="10111"/>
                    <a:pt x="103" y="9440"/>
                  </a:cubicBezTo>
                  <a:cubicBezTo>
                    <a:pt x="68" y="9217"/>
                    <a:pt x="35" y="8992"/>
                    <a:pt x="0" y="876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  <a:alpha val="22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  <a:alpha val="35000"/>
                  </a:schemeClr>
                </a:gs>
                <a:gs pos="100000">
                  <a:schemeClr val="accent2">
                    <a:lumMod val="60000"/>
                    <a:lumOff val="40000"/>
                    <a:alpha val="40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62F3E44-CD5B-46B9-9E31-1AD5BFE9EB0D}"/>
                </a:ext>
              </a:extLst>
            </p:cNvPr>
            <p:cNvSpPr/>
            <p:nvPr/>
          </p:nvSpPr>
          <p:spPr>
            <a:xfrm>
              <a:off x="-4148919" y="410993"/>
              <a:ext cx="4148919" cy="8352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614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62C7E13-6C39-4844-8FCB-9C0B26CB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3537" y="1628775"/>
            <a:ext cx="8924925" cy="3600450"/>
          </a:xfrm>
          <a:prstGeom prst="rect">
            <a:avLst/>
          </a:prstGeom>
        </p:spPr>
      </p:pic>
      <p:pic>
        <p:nvPicPr>
          <p:cNvPr id="3" name="Graphic 2" descr="Wave">
            <a:extLst>
              <a:ext uri="{FF2B5EF4-FFF2-40B4-BE49-F238E27FC236}">
                <a16:creationId xmlns:a16="http://schemas.microsoft.com/office/drawing/2014/main" id="{1CCC6701-7163-4C18-B1F4-87BD40E7E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731752" y="-533165"/>
            <a:ext cx="10595610" cy="6355724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80A579E-371A-48C3-953F-C5E736790B86}"/>
              </a:ext>
            </a:extLst>
          </p:cNvPr>
          <p:cNvSpPr/>
          <p:nvPr/>
        </p:nvSpPr>
        <p:spPr>
          <a:xfrm>
            <a:off x="9758947" y="2709901"/>
            <a:ext cx="10041004" cy="2640069"/>
          </a:xfrm>
          <a:custGeom>
            <a:avLst/>
            <a:gdLst>
              <a:gd name="connsiteX0" fmla="*/ 0 w 10889673"/>
              <a:gd name="connsiteY0" fmla="*/ 2952647 h 2952647"/>
              <a:gd name="connsiteX1" fmla="*/ 1413164 w 10889673"/>
              <a:gd name="connsiteY1" fmla="*/ 2911083 h 2952647"/>
              <a:gd name="connsiteX2" fmla="*/ 1870364 w 10889673"/>
              <a:gd name="connsiteY2" fmla="*/ 2827956 h 2952647"/>
              <a:gd name="connsiteX3" fmla="*/ 2535382 w 10889673"/>
              <a:gd name="connsiteY3" fmla="*/ 2661701 h 2952647"/>
              <a:gd name="connsiteX4" fmla="*/ 3408218 w 10889673"/>
              <a:gd name="connsiteY4" fmla="*/ 2827956 h 2952647"/>
              <a:gd name="connsiteX5" fmla="*/ 4281055 w 10889673"/>
              <a:gd name="connsiteY5" fmla="*/ 2786392 h 2952647"/>
              <a:gd name="connsiteX6" fmla="*/ 5237018 w 10889673"/>
              <a:gd name="connsiteY6" fmla="*/ 2412319 h 2952647"/>
              <a:gd name="connsiteX7" fmla="*/ 5735782 w 10889673"/>
              <a:gd name="connsiteY7" fmla="*/ 1788865 h 2952647"/>
              <a:gd name="connsiteX8" fmla="*/ 5527964 w 10889673"/>
              <a:gd name="connsiteY8" fmla="*/ 1123847 h 2952647"/>
              <a:gd name="connsiteX9" fmla="*/ 4655127 w 10889673"/>
              <a:gd name="connsiteY9" fmla="*/ 832901 h 2952647"/>
              <a:gd name="connsiteX10" fmla="*/ 3782291 w 10889673"/>
              <a:gd name="connsiteY10" fmla="*/ 1040719 h 2952647"/>
              <a:gd name="connsiteX11" fmla="*/ 3075709 w 10889673"/>
              <a:gd name="connsiteY11" fmla="*/ 1664174 h 2952647"/>
              <a:gd name="connsiteX12" fmla="*/ 3200400 w 10889673"/>
              <a:gd name="connsiteY12" fmla="*/ 1123847 h 2952647"/>
              <a:gd name="connsiteX13" fmla="*/ 3782291 w 10889673"/>
              <a:gd name="connsiteY13" fmla="*/ 625083 h 2952647"/>
              <a:gd name="connsiteX14" fmla="*/ 4738255 w 10889673"/>
              <a:gd name="connsiteY14" fmla="*/ 167883 h 2952647"/>
              <a:gd name="connsiteX15" fmla="*/ 6068291 w 10889673"/>
              <a:gd name="connsiteY15" fmla="*/ 1628 h 2952647"/>
              <a:gd name="connsiteX16" fmla="*/ 7398327 w 10889673"/>
              <a:gd name="connsiteY16" fmla="*/ 251010 h 2952647"/>
              <a:gd name="connsiteX17" fmla="*/ 8395855 w 10889673"/>
              <a:gd name="connsiteY17" fmla="*/ 832901 h 2952647"/>
              <a:gd name="connsiteX18" fmla="*/ 9185564 w 10889673"/>
              <a:gd name="connsiteY18" fmla="*/ 1539483 h 2952647"/>
              <a:gd name="connsiteX19" fmla="*/ 10016836 w 10889673"/>
              <a:gd name="connsiteY19" fmla="*/ 2038247 h 2952647"/>
              <a:gd name="connsiteX20" fmla="*/ 10889673 w 10889673"/>
              <a:gd name="connsiteY20" fmla="*/ 2495447 h 29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89673" h="2952647">
                <a:moveTo>
                  <a:pt x="0" y="2952647"/>
                </a:moveTo>
                <a:cubicBezTo>
                  <a:pt x="550718" y="2942256"/>
                  <a:pt x="1101437" y="2931865"/>
                  <a:pt x="1413164" y="2911083"/>
                </a:cubicBezTo>
                <a:cubicBezTo>
                  <a:pt x="1724891" y="2890301"/>
                  <a:pt x="1683328" y="2869520"/>
                  <a:pt x="1870364" y="2827956"/>
                </a:cubicBezTo>
                <a:cubicBezTo>
                  <a:pt x="2057400" y="2786392"/>
                  <a:pt x="2279073" y="2661701"/>
                  <a:pt x="2535382" y="2661701"/>
                </a:cubicBezTo>
                <a:cubicBezTo>
                  <a:pt x="2791691" y="2661701"/>
                  <a:pt x="3117273" y="2807174"/>
                  <a:pt x="3408218" y="2827956"/>
                </a:cubicBezTo>
                <a:cubicBezTo>
                  <a:pt x="3699163" y="2848738"/>
                  <a:pt x="3976255" y="2855665"/>
                  <a:pt x="4281055" y="2786392"/>
                </a:cubicBezTo>
                <a:cubicBezTo>
                  <a:pt x="4585855" y="2717119"/>
                  <a:pt x="4994564" y="2578573"/>
                  <a:pt x="5237018" y="2412319"/>
                </a:cubicBezTo>
                <a:cubicBezTo>
                  <a:pt x="5479473" y="2246064"/>
                  <a:pt x="5687291" y="2003610"/>
                  <a:pt x="5735782" y="1788865"/>
                </a:cubicBezTo>
                <a:cubicBezTo>
                  <a:pt x="5784273" y="1574120"/>
                  <a:pt x="5708073" y="1283174"/>
                  <a:pt x="5527964" y="1123847"/>
                </a:cubicBezTo>
                <a:cubicBezTo>
                  <a:pt x="5347855" y="964520"/>
                  <a:pt x="4946072" y="846756"/>
                  <a:pt x="4655127" y="832901"/>
                </a:cubicBezTo>
                <a:cubicBezTo>
                  <a:pt x="4364182" y="819046"/>
                  <a:pt x="4045527" y="902174"/>
                  <a:pt x="3782291" y="1040719"/>
                </a:cubicBezTo>
                <a:cubicBezTo>
                  <a:pt x="3519055" y="1179264"/>
                  <a:pt x="3172691" y="1650319"/>
                  <a:pt x="3075709" y="1664174"/>
                </a:cubicBezTo>
                <a:cubicBezTo>
                  <a:pt x="2978727" y="1678029"/>
                  <a:pt x="3082636" y="1297029"/>
                  <a:pt x="3200400" y="1123847"/>
                </a:cubicBezTo>
                <a:cubicBezTo>
                  <a:pt x="3318164" y="950665"/>
                  <a:pt x="3525982" y="784410"/>
                  <a:pt x="3782291" y="625083"/>
                </a:cubicBezTo>
                <a:cubicBezTo>
                  <a:pt x="4038600" y="465756"/>
                  <a:pt x="4357255" y="271792"/>
                  <a:pt x="4738255" y="167883"/>
                </a:cubicBezTo>
                <a:cubicBezTo>
                  <a:pt x="5119255" y="63974"/>
                  <a:pt x="5624946" y="-12227"/>
                  <a:pt x="6068291" y="1628"/>
                </a:cubicBezTo>
                <a:cubicBezTo>
                  <a:pt x="6511636" y="15482"/>
                  <a:pt x="7010400" y="112465"/>
                  <a:pt x="7398327" y="251010"/>
                </a:cubicBezTo>
                <a:cubicBezTo>
                  <a:pt x="7786254" y="389555"/>
                  <a:pt x="8097982" y="618156"/>
                  <a:pt x="8395855" y="832901"/>
                </a:cubicBezTo>
                <a:cubicBezTo>
                  <a:pt x="8693728" y="1047646"/>
                  <a:pt x="8915401" y="1338592"/>
                  <a:pt x="9185564" y="1539483"/>
                </a:cubicBezTo>
                <a:cubicBezTo>
                  <a:pt x="9455728" y="1740374"/>
                  <a:pt x="9732818" y="1878920"/>
                  <a:pt x="10016836" y="2038247"/>
                </a:cubicBezTo>
                <a:cubicBezTo>
                  <a:pt x="10300854" y="2197574"/>
                  <a:pt x="10605655" y="2377683"/>
                  <a:pt x="10889673" y="2495447"/>
                </a:cubicBezTo>
              </a:path>
            </a:pathLst>
          </a:custGeom>
          <a:noFill/>
          <a:ln>
            <a:solidFill>
              <a:srgbClr val="108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5E1457-E667-4753-9966-A224BCB6EE33}"/>
              </a:ext>
            </a:extLst>
          </p:cNvPr>
          <p:cNvSpPr/>
          <p:nvPr/>
        </p:nvSpPr>
        <p:spPr>
          <a:xfrm>
            <a:off x="-5055890" y="2151104"/>
            <a:ext cx="10041004" cy="2772200"/>
          </a:xfrm>
          <a:custGeom>
            <a:avLst/>
            <a:gdLst>
              <a:gd name="connsiteX0" fmla="*/ 0 w 10889673"/>
              <a:gd name="connsiteY0" fmla="*/ 2952647 h 2952647"/>
              <a:gd name="connsiteX1" fmla="*/ 1413164 w 10889673"/>
              <a:gd name="connsiteY1" fmla="*/ 2911083 h 2952647"/>
              <a:gd name="connsiteX2" fmla="*/ 1870364 w 10889673"/>
              <a:gd name="connsiteY2" fmla="*/ 2827956 h 2952647"/>
              <a:gd name="connsiteX3" fmla="*/ 2535382 w 10889673"/>
              <a:gd name="connsiteY3" fmla="*/ 2661701 h 2952647"/>
              <a:gd name="connsiteX4" fmla="*/ 3408218 w 10889673"/>
              <a:gd name="connsiteY4" fmla="*/ 2827956 h 2952647"/>
              <a:gd name="connsiteX5" fmla="*/ 4281055 w 10889673"/>
              <a:gd name="connsiteY5" fmla="*/ 2786392 h 2952647"/>
              <a:gd name="connsiteX6" fmla="*/ 5237018 w 10889673"/>
              <a:gd name="connsiteY6" fmla="*/ 2412319 h 2952647"/>
              <a:gd name="connsiteX7" fmla="*/ 5735782 w 10889673"/>
              <a:gd name="connsiteY7" fmla="*/ 1788865 h 2952647"/>
              <a:gd name="connsiteX8" fmla="*/ 5527964 w 10889673"/>
              <a:gd name="connsiteY8" fmla="*/ 1123847 h 2952647"/>
              <a:gd name="connsiteX9" fmla="*/ 4655127 w 10889673"/>
              <a:gd name="connsiteY9" fmla="*/ 832901 h 2952647"/>
              <a:gd name="connsiteX10" fmla="*/ 3782291 w 10889673"/>
              <a:gd name="connsiteY10" fmla="*/ 1040719 h 2952647"/>
              <a:gd name="connsiteX11" fmla="*/ 3075709 w 10889673"/>
              <a:gd name="connsiteY11" fmla="*/ 1664174 h 2952647"/>
              <a:gd name="connsiteX12" fmla="*/ 3200400 w 10889673"/>
              <a:gd name="connsiteY12" fmla="*/ 1123847 h 2952647"/>
              <a:gd name="connsiteX13" fmla="*/ 3782291 w 10889673"/>
              <a:gd name="connsiteY13" fmla="*/ 625083 h 2952647"/>
              <a:gd name="connsiteX14" fmla="*/ 4738255 w 10889673"/>
              <a:gd name="connsiteY14" fmla="*/ 167883 h 2952647"/>
              <a:gd name="connsiteX15" fmla="*/ 6068291 w 10889673"/>
              <a:gd name="connsiteY15" fmla="*/ 1628 h 2952647"/>
              <a:gd name="connsiteX16" fmla="*/ 7398327 w 10889673"/>
              <a:gd name="connsiteY16" fmla="*/ 251010 h 2952647"/>
              <a:gd name="connsiteX17" fmla="*/ 8395855 w 10889673"/>
              <a:gd name="connsiteY17" fmla="*/ 832901 h 2952647"/>
              <a:gd name="connsiteX18" fmla="*/ 9185564 w 10889673"/>
              <a:gd name="connsiteY18" fmla="*/ 1539483 h 2952647"/>
              <a:gd name="connsiteX19" fmla="*/ 10016836 w 10889673"/>
              <a:gd name="connsiteY19" fmla="*/ 2038247 h 2952647"/>
              <a:gd name="connsiteX20" fmla="*/ 10889673 w 10889673"/>
              <a:gd name="connsiteY20" fmla="*/ 2495447 h 29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89673" h="2952647">
                <a:moveTo>
                  <a:pt x="0" y="2952647"/>
                </a:moveTo>
                <a:cubicBezTo>
                  <a:pt x="550718" y="2942256"/>
                  <a:pt x="1101437" y="2931865"/>
                  <a:pt x="1413164" y="2911083"/>
                </a:cubicBezTo>
                <a:cubicBezTo>
                  <a:pt x="1724891" y="2890301"/>
                  <a:pt x="1683328" y="2869520"/>
                  <a:pt x="1870364" y="2827956"/>
                </a:cubicBezTo>
                <a:cubicBezTo>
                  <a:pt x="2057400" y="2786392"/>
                  <a:pt x="2279073" y="2661701"/>
                  <a:pt x="2535382" y="2661701"/>
                </a:cubicBezTo>
                <a:cubicBezTo>
                  <a:pt x="2791691" y="2661701"/>
                  <a:pt x="3117273" y="2807174"/>
                  <a:pt x="3408218" y="2827956"/>
                </a:cubicBezTo>
                <a:cubicBezTo>
                  <a:pt x="3699163" y="2848738"/>
                  <a:pt x="3976255" y="2855665"/>
                  <a:pt x="4281055" y="2786392"/>
                </a:cubicBezTo>
                <a:cubicBezTo>
                  <a:pt x="4585855" y="2717119"/>
                  <a:pt x="4994564" y="2578573"/>
                  <a:pt x="5237018" y="2412319"/>
                </a:cubicBezTo>
                <a:cubicBezTo>
                  <a:pt x="5479473" y="2246064"/>
                  <a:pt x="5687291" y="2003610"/>
                  <a:pt x="5735782" y="1788865"/>
                </a:cubicBezTo>
                <a:cubicBezTo>
                  <a:pt x="5784273" y="1574120"/>
                  <a:pt x="5708073" y="1283174"/>
                  <a:pt x="5527964" y="1123847"/>
                </a:cubicBezTo>
                <a:cubicBezTo>
                  <a:pt x="5347855" y="964520"/>
                  <a:pt x="4946072" y="846756"/>
                  <a:pt x="4655127" y="832901"/>
                </a:cubicBezTo>
                <a:cubicBezTo>
                  <a:pt x="4364182" y="819046"/>
                  <a:pt x="4045527" y="902174"/>
                  <a:pt x="3782291" y="1040719"/>
                </a:cubicBezTo>
                <a:cubicBezTo>
                  <a:pt x="3519055" y="1179264"/>
                  <a:pt x="3172691" y="1650319"/>
                  <a:pt x="3075709" y="1664174"/>
                </a:cubicBezTo>
                <a:cubicBezTo>
                  <a:pt x="2978727" y="1678029"/>
                  <a:pt x="3082636" y="1297029"/>
                  <a:pt x="3200400" y="1123847"/>
                </a:cubicBezTo>
                <a:cubicBezTo>
                  <a:pt x="3318164" y="950665"/>
                  <a:pt x="3525982" y="784410"/>
                  <a:pt x="3782291" y="625083"/>
                </a:cubicBezTo>
                <a:cubicBezTo>
                  <a:pt x="4038600" y="465756"/>
                  <a:pt x="4357255" y="271792"/>
                  <a:pt x="4738255" y="167883"/>
                </a:cubicBezTo>
                <a:cubicBezTo>
                  <a:pt x="5119255" y="63974"/>
                  <a:pt x="5624946" y="-12227"/>
                  <a:pt x="6068291" y="1628"/>
                </a:cubicBezTo>
                <a:cubicBezTo>
                  <a:pt x="6511636" y="15482"/>
                  <a:pt x="7010400" y="112465"/>
                  <a:pt x="7398327" y="251010"/>
                </a:cubicBezTo>
                <a:cubicBezTo>
                  <a:pt x="7786254" y="389555"/>
                  <a:pt x="8097982" y="618156"/>
                  <a:pt x="8395855" y="832901"/>
                </a:cubicBezTo>
                <a:cubicBezTo>
                  <a:pt x="8693728" y="1047646"/>
                  <a:pt x="8915401" y="1338592"/>
                  <a:pt x="9185564" y="1539483"/>
                </a:cubicBezTo>
                <a:cubicBezTo>
                  <a:pt x="9455728" y="1740374"/>
                  <a:pt x="9732818" y="1878920"/>
                  <a:pt x="10016836" y="2038247"/>
                </a:cubicBezTo>
                <a:cubicBezTo>
                  <a:pt x="10300854" y="2197574"/>
                  <a:pt x="10605655" y="2377683"/>
                  <a:pt x="10889673" y="2495447"/>
                </a:cubicBezTo>
              </a:path>
            </a:pathLst>
          </a:custGeom>
          <a:noFill/>
          <a:ln>
            <a:solidFill>
              <a:srgbClr val="0D6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72CE09-EED7-4F3F-8D58-B17CAEE51008}"/>
              </a:ext>
            </a:extLst>
          </p:cNvPr>
          <p:cNvSpPr/>
          <p:nvPr/>
        </p:nvSpPr>
        <p:spPr>
          <a:xfrm>
            <a:off x="612997" y="4823224"/>
            <a:ext cx="6944335" cy="2034776"/>
          </a:xfrm>
          <a:custGeom>
            <a:avLst/>
            <a:gdLst>
              <a:gd name="connsiteX0" fmla="*/ 0 w 10889673"/>
              <a:gd name="connsiteY0" fmla="*/ 2952647 h 2952647"/>
              <a:gd name="connsiteX1" fmla="*/ 1413164 w 10889673"/>
              <a:gd name="connsiteY1" fmla="*/ 2911083 h 2952647"/>
              <a:gd name="connsiteX2" fmla="*/ 1870364 w 10889673"/>
              <a:gd name="connsiteY2" fmla="*/ 2827956 h 2952647"/>
              <a:gd name="connsiteX3" fmla="*/ 2535382 w 10889673"/>
              <a:gd name="connsiteY3" fmla="*/ 2661701 h 2952647"/>
              <a:gd name="connsiteX4" fmla="*/ 3408218 w 10889673"/>
              <a:gd name="connsiteY4" fmla="*/ 2827956 h 2952647"/>
              <a:gd name="connsiteX5" fmla="*/ 4281055 w 10889673"/>
              <a:gd name="connsiteY5" fmla="*/ 2786392 h 2952647"/>
              <a:gd name="connsiteX6" fmla="*/ 5237018 w 10889673"/>
              <a:gd name="connsiteY6" fmla="*/ 2412319 h 2952647"/>
              <a:gd name="connsiteX7" fmla="*/ 5735782 w 10889673"/>
              <a:gd name="connsiteY7" fmla="*/ 1788865 h 2952647"/>
              <a:gd name="connsiteX8" fmla="*/ 5527964 w 10889673"/>
              <a:gd name="connsiteY8" fmla="*/ 1123847 h 2952647"/>
              <a:gd name="connsiteX9" fmla="*/ 4655127 w 10889673"/>
              <a:gd name="connsiteY9" fmla="*/ 832901 h 2952647"/>
              <a:gd name="connsiteX10" fmla="*/ 3782291 w 10889673"/>
              <a:gd name="connsiteY10" fmla="*/ 1040719 h 2952647"/>
              <a:gd name="connsiteX11" fmla="*/ 3075709 w 10889673"/>
              <a:gd name="connsiteY11" fmla="*/ 1664174 h 2952647"/>
              <a:gd name="connsiteX12" fmla="*/ 3200400 w 10889673"/>
              <a:gd name="connsiteY12" fmla="*/ 1123847 h 2952647"/>
              <a:gd name="connsiteX13" fmla="*/ 3782291 w 10889673"/>
              <a:gd name="connsiteY13" fmla="*/ 625083 h 2952647"/>
              <a:gd name="connsiteX14" fmla="*/ 4738255 w 10889673"/>
              <a:gd name="connsiteY14" fmla="*/ 167883 h 2952647"/>
              <a:gd name="connsiteX15" fmla="*/ 6068291 w 10889673"/>
              <a:gd name="connsiteY15" fmla="*/ 1628 h 2952647"/>
              <a:gd name="connsiteX16" fmla="*/ 7398327 w 10889673"/>
              <a:gd name="connsiteY16" fmla="*/ 251010 h 2952647"/>
              <a:gd name="connsiteX17" fmla="*/ 8395855 w 10889673"/>
              <a:gd name="connsiteY17" fmla="*/ 832901 h 2952647"/>
              <a:gd name="connsiteX18" fmla="*/ 9185564 w 10889673"/>
              <a:gd name="connsiteY18" fmla="*/ 1539483 h 2952647"/>
              <a:gd name="connsiteX19" fmla="*/ 10016836 w 10889673"/>
              <a:gd name="connsiteY19" fmla="*/ 2038247 h 2952647"/>
              <a:gd name="connsiteX20" fmla="*/ 10889673 w 10889673"/>
              <a:gd name="connsiteY20" fmla="*/ 2495447 h 295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89673" h="2952647">
                <a:moveTo>
                  <a:pt x="0" y="2952647"/>
                </a:moveTo>
                <a:cubicBezTo>
                  <a:pt x="550718" y="2942256"/>
                  <a:pt x="1101437" y="2931865"/>
                  <a:pt x="1413164" y="2911083"/>
                </a:cubicBezTo>
                <a:cubicBezTo>
                  <a:pt x="1724891" y="2890301"/>
                  <a:pt x="1683328" y="2869520"/>
                  <a:pt x="1870364" y="2827956"/>
                </a:cubicBezTo>
                <a:cubicBezTo>
                  <a:pt x="2057400" y="2786392"/>
                  <a:pt x="2279073" y="2661701"/>
                  <a:pt x="2535382" y="2661701"/>
                </a:cubicBezTo>
                <a:cubicBezTo>
                  <a:pt x="2791691" y="2661701"/>
                  <a:pt x="3117273" y="2807174"/>
                  <a:pt x="3408218" y="2827956"/>
                </a:cubicBezTo>
                <a:cubicBezTo>
                  <a:pt x="3699163" y="2848738"/>
                  <a:pt x="3976255" y="2855665"/>
                  <a:pt x="4281055" y="2786392"/>
                </a:cubicBezTo>
                <a:cubicBezTo>
                  <a:pt x="4585855" y="2717119"/>
                  <a:pt x="4994564" y="2578573"/>
                  <a:pt x="5237018" y="2412319"/>
                </a:cubicBezTo>
                <a:cubicBezTo>
                  <a:pt x="5479473" y="2246064"/>
                  <a:pt x="5687291" y="2003610"/>
                  <a:pt x="5735782" y="1788865"/>
                </a:cubicBezTo>
                <a:cubicBezTo>
                  <a:pt x="5784273" y="1574120"/>
                  <a:pt x="5708073" y="1283174"/>
                  <a:pt x="5527964" y="1123847"/>
                </a:cubicBezTo>
                <a:cubicBezTo>
                  <a:pt x="5347855" y="964520"/>
                  <a:pt x="4946072" y="846756"/>
                  <a:pt x="4655127" y="832901"/>
                </a:cubicBezTo>
                <a:cubicBezTo>
                  <a:pt x="4364182" y="819046"/>
                  <a:pt x="4045527" y="902174"/>
                  <a:pt x="3782291" y="1040719"/>
                </a:cubicBezTo>
                <a:cubicBezTo>
                  <a:pt x="3519055" y="1179264"/>
                  <a:pt x="3172691" y="1650319"/>
                  <a:pt x="3075709" y="1664174"/>
                </a:cubicBezTo>
                <a:cubicBezTo>
                  <a:pt x="2978727" y="1678029"/>
                  <a:pt x="3082636" y="1297029"/>
                  <a:pt x="3200400" y="1123847"/>
                </a:cubicBezTo>
                <a:cubicBezTo>
                  <a:pt x="3318164" y="950665"/>
                  <a:pt x="3525982" y="784410"/>
                  <a:pt x="3782291" y="625083"/>
                </a:cubicBezTo>
                <a:cubicBezTo>
                  <a:pt x="4038600" y="465756"/>
                  <a:pt x="4357255" y="271792"/>
                  <a:pt x="4738255" y="167883"/>
                </a:cubicBezTo>
                <a:cubicBezTo>
                  <a:pt x="5119255" y="63974"/>
                  <a:pt x="5624946" y="-12227"/>
                  <a:pt x="6068291" y="1628"/>
                </a:cubicBezTo>
                <a:cubicBezTo>
                  <a:pt x="6511636" y="15482"/>
                  <a:pt x="7010400" y="112465"/>
                  <a:pt x="7398327" y="251010"/>
                </a:cubicBezTo>
                <a:cubicBezTo>
                  <a:pt x="7786254" y="389555"/>
                  <a:pt x="8097982" y="618156"/>
                  <a:pt x="8395855" y="832901"/>
                </a:cubicBezTo>
                <a:cubicBezTo>
                  <a:pt x="8693728" y="1047646"/>
                  <a:pt x="8915401" y="1338592"/>
                  <a:pt x="9185564" y="1539483"/>
                </a:cubicBezTo>
                <a:cubicBezTo>
                  <a:pt x="9455728" y="1740374"/>
                  <a:pt x="9732818" y="1878920"/>
                  <a:pt x="10016836" y="2038247"/>
                </a:cubicBezTo>
                <a:cubicBezTo>
                  <a:pt x="10300854" y="2197574"/>
                  <a:pt x="10605655" y="2377683"/>
                  <a:pt x="10889673" y="2495447"/>
                </a:cubicBezTo>
              </a:path>
            </a:pathLst>
          </a:custGeom>
          <a:noFill/>
          <a:ln>
            <a:solidFill>
              <a:srgbClr val="0D6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Chelsea Peters</dc:creator>
  <cp:lastModifiedBy>Chelsea Peters</cp:lastModifiedBy>
  <cp:revision>25</cp:revision>
  <dcterms:created xsi:type="dcterms:W3CDTF">2019-05-29T17:24:06Z</dcterms:created>
  <dcterms:modified xsi:type="dcterms:W3CDTF">2019-06-01T02:28:52Z</dcterms:modified>
</cp:coreProperties>
</file>